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handoutMasterIdLst>
    <p:handoutMasterId r:id="rId26"/>
  </p:handoutMasterIdLst>
  <p:sldIdLst>
    <p:sldId id="257" r:id="rId2"/>
    <p:sldId id="301" r:id="rId3"/>
    <p:sldId id="303" r:id="rId4"/>
    <p:sldId id="302" r:id="rId5"/>
    <p:sldId id="304" r:id="rId6"/>
    <p:sldId id="272" r:id="rId7"/>
    <p:sldId id="266" r:id="rId8"/>
    <p:sldId id="305" r:id="rId9"/>
    <p:sldId id="306" r:id="rId10"/>
    <p:sldId id="307" r:id="rId11"/>
    <p:sldId id="317" r:id="rId12"/>
    <p:sldId id="316" r:id="rId13"/>
    <p:sldId id="312" r:id="rId14"/>
    <p:sldId id="315" r:id="rId15"/>
    <p:sldId id="318" r:id="rId16"/>
    <p:sldId id="321" r:id="rId17"/>
    <p:sldId id="319" r:id="rId18"/>
    <p:sldId id="320" r:id="rId19"/>
    <p:sldId id="322" r:id="rId20"/>
    <p:sldId id="324" r:id="rId21"/>
    <p:sldId id="313" r:id="rId22"/>
    <p:sldId id="325" r:id="rId23"/>
    <p:sldId id="314" r:id="rId24"/>
  </p:sldIdLst>
  <p:sldSz cx="12192000" cy="6858000"/>
  <p:notesSz cx="6858000" cy="994568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90" autoAdjust="0"/>
    <p:restoredTop sz="93810" autoAdjust="0"/>
  </p:normalViewPr>
  <p:slideViewPr>
    <p:cSldViewPr snapToGrid="0" showGuides="1">
      <p:cViewPr varScale="1">
        <p:scale>
          <a:sx n="111" d="100"/>
          <a:sy n="111" d="100"/>
        </p:scale>
        <p:origin x="600" y="9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24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0" d="100"/>
          <a:sy n="60" d="100"/>
        </p:scale>
        <p:origin x="3187" y="3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F47BE21-0ACC-43D3-A3DA-335F0A69299A}" type="doc">
      <dgm:prSet loTypeId="urn:microsoft.com/office/officeart/2016/7/layout/RepeatingBendingProcessNew" loCatId="process" qsTypeId="urn:microsoft.com/office/officeart/2005/8/quickstyle/simple4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BE17AB1B-1369-4AFE-B045-2428ADF58D80}">
      <dgm:prSet/>
      <dgm:spPr/>
      <dgm:t>
        <a:bodyPr/>
        <a:lstStyle/>
        <a:p>
          <a:r>
            <a:rPr lang="en-GB" dirty="0"/>
            <a:t>Data-driven approaches are crucial for addressing complex societal issues like road vehicle collisions.</a:t>
          </a:r>
          <a:endParaRPr lang="en-US" dirty="0"/>
        </a:p>
      </dgm:t>
    </dgm:pt>
    <dgm:pt modelId="{5321B119-A72E-4CDE-9042-615979089600}" type="parTrans" cxnId="{EB86A46D-67CB-4FA6-A338-B8DD701907E6}">
      <dgm:prSet/>
      <dgm:spPr/>
      <dgm:t>
        <a:bodyPr/>
        <a:lstStyle/>
        <a:p>
          <a:endParaRPr lang="en-US"/>
        </a:p>
      </dgm:t>
    </dgm:pt>
    <dgm:pt modelId="{DB48A4FB-CB99-420D-B5DB-214364F5AC05}" type="sibTrans" cxnId="{EB86A46D-67CB-4FA6-A338-B8DD701907E6}">
      <dgm:prSet/>
      <dgm:spPr/>
      <dgm:t>
        <a:bodyPr/>
        <a:lstStyle/>
        <a:p>
          <a:endParaRPr lang="en-US"/>
        </a:p>
      </dgm:t>
    </dgm:pt>
    <dgm:pt modelId="{715A4026-390F-4C89-8F59-1CD55BC18099}">
      <dgm:prSet/>
      <dgm:spPr/>
      <dgm:t>
        <a:bodyPr/>
        <a:lstStyle/>
        <a:p>
          <a:r>
            <a:rPr lang="en-GB" dirty="0"/>
            <a:t>Data visualization provides valuable insights into the causes, patterns, and outcomes of collisions.</a:t>
          </a:r>
          <a:endParaRPr lang="en-US" dirty="0"/>
        </a:p>
      </dgm:t>
    </dgm:pt>
    <dgm:pt modelId="{5019515A-C2E3-44BE-B796-0D716D41E57F}" type="parTrans" cxnId="{7B6B9B16-2E45-4F46-B062-99C38C00F0AB}">
      <dgm:prSet/>
      <dgm:spPr/>
      <dgm:t>
        <a:bodyPr/>
        <a:lstStyle/>
        <a:p>
          <a:endParaRPr lang="en-US"/>
        </a:p>
      </dgm:t>
    </dgm:pt>
    <dgm:pt modelId="{AC567E73-057D-4512-B443-ED9BD057BE05}" type="sibTrans" cxnId="{7B6B9B16-2E45-4F46-B062-99C38C00F0AB}">
      <dgm:prSet/>
      <dgm:spPr/>
      <dgm:t>
        <a:bodyPr/>
        <a:lstStyle/>
        <a:p>
          <a:endParaRPr lang="en-US"/>
        </a:p>
      </dgm:t>
    </dgm:pt>
    <dgm:pt modelId="{F44DA743-F01F-4B88-BDBB-280E69120ECB}">
      <dgm:prSet/>
      <dgm:spPr/>
      <dgm:t>
        <a:bodyPr/>
        <a:lstStyle/>
        <a:p>
          <a:r>
            <a:rPr lang="en-GB" dirty="0"/>
            <a:t>Evidence-based interventions and policy reforms can be developed based on these insights.</a:t>
          </a:r>
          <a:endParaRPr lang="en-US" dirty="0"/>
        </a:p>
      </dgm:t>
    </dgm:pt>
    <dgm:pt modelId="{C7373101-3E52-4769-B9D7-797F783FC18B}" type="parTrans" cxnId="{8413E2EA-96FF-4571-AC93-2BF026577199}">
      <dgm:prSet/>
      <dgm:spPr/>
      <dgm:t>
        <a:bodyPr/>
        <a:lstStyle/>
        <a:p>
          <a:endParaRPr lang="en-US"/>
        </a:p>
      </dgm:t>
    </dgm:pt>
    <dgm:pt modelId="{2FB1D5B9-DF65-4000-9EF5-BDFAB9F026C9}" type="sibTrans" cxnId="{8413E2EA-96FF-4571-AC93-2BF026577199}">
      <dgm:prSet/>
      <dgm:spPr/>
      <dgm:t>
        <a:bodyPr/>
        <a:lstStyle/>
        <a:p>
          <a:endParaRPr lang="en-US"/>
        </a:p>
      </dgm:t>
    </dgm:pt>
    <dgm:pt modelId="{8C031BD2-C0CF-4054-9FAF-015B8EDAB87A}">
      <dgm:prSet/>
      <dgm:spPr/>
      <dgm:t>
        <a:bodyPr/>
        <a:lstStyle/>
        <a:p>
          <a:r>
            <a:rPr lang="en-GB" dirty="0"/>
            <a:t>Collective action is needed to create a culture of road safety and responsible driving behaviour.</a:t>
          </a:r>
          <a:endParaRPr lang="en-US" dirty="0"/>
        </a:p>
      </dgm:t>
    </dgm:pt>
    <dgm:pt modelId="{70841178-3087-43B3-B255-F30A28595958}" type="parTrans" cxnId="{0EC6449C-BCAE-4134-8386-8AD4508D7A56}">
      <dgm:prSet/>
      <dgm:spPr/>
      <dgm:t>
        <a:bodyPr/>
        <a:lstStyle/>
        <a:p>
          <a:endParaRPr lang="en-US"/>
        </a:p>
      </dgm:t>
    </dgm:pt>
    <dgm:pt modelId="{36816705-4F56-45EC-98F6-00D07B0B296E}" type="sibTrans" cxnId="{0EC6449C-BCAE-4134-8386-8AD4508D7A56}">
      <dgm:prSet/>
      <dgm:spPr/>
      <dgm:t>
        <a:bodyPr/>
        <a:lstStyle/>
        <a:p>
          <a:endParaRPr lang="en-US"/>
        </a:p>
      </dgm:t>
    </dgm:pt>
    <dgm:pt modelId="{48919467-A25E-43E5-99E9-F14C0F37CD20}">
      <dgm:prSet/>
      <dgm:spPr/>
      <dgm:t>
        <a:bodyPr/>
        <a:lstStyle/>
        <a:p>
          <a:r>
            <a:rPr lang="en-GB" dirty="0"/>
            <a:t>Targeted infrastructure investments, public awareness campaigns, and technological innovations are essential for reducing collision severity.</a:t>
          </a:r>
          <a:endParaRPr lang="en-US" dirty="0"/>
        </a:p>
      </dgm:t>
    </dgm:pt>
    <dgm:pt modelId="{B3DD16FD-E72B-489F-9BBB-E836B2BBE9E5}" type="parTrans" cxnId="{65E2AA78-8F5D-4324-B7FC-C7F70A35DF7C}">
      <dgm:prSet/>
      <dgm:spPr/>
      <dgm:t>
        <a:bodyPr/>
        <a:lstStyle/>
        <a:p>
          <a:endParaRPr lang="en-US"/>
        </a:p>
      </dgm:t>
    </dgm:pt>
    <dgm:pt modelId="{4B4BD7E0-E6F9-410D-976A-C2506B3BEF56}" type="sibTrans" cxnId="{65E2AA78-8F5D-4324-B7FC-C7F70A35DF7C}">
      <dgm:prSet/>
      <dgm:spPr/>
      <dgm:t>
        <a:bodyPr/>
        <a:lstStyle/>
        <a:p>
          <a:endParaRPr lang="en-US"/>
        </a:p>
      </dgm:t>
    </dgm:pt>
    <dgm:pt modelId="{6F675BB5-242B-446E-8FF1-D0BBE31A9681}">
      <dgm:prSet/>
      <dgm:spPr/>
      <dgm:t>
        <a:bodyPr/>
        <a:lstStyle/>
        <a:p>
          <a:r>
            <a:rPr lang="en-GB" dirty="0"/>
            <a:t>Commitment to leveraging data and technology as catalysts for progress will empower communities and save lives, fostering a safer, more sustainable future for everyone.</a:t>
          </a:r>
          <a:endParaRPr lang="en-US" dirty="0"/>
        </a:p>
      </dgm:t>
    </dgm:pt>
    <dgm:pt modelId="{6C5C25C8-481A-4D0F-BCF0-11B6C6EDDC99}" type="parTrans" cxnId="{B3E455A4-C8D1-4EF7-8D9E-846F608B93A4}">
      <dgm:prSet/>
      <dgm:spPr/>
      <dgm:t>
        <a:bodyPr/>
        <a:lstStyle/>
        <a:p>
          <a:endParaRPr lang="en-US"/>
        </a:p>
      </dgm:t>
    </dgm:pt>
    <dgm:pt modelId="{C83CCFBA-9AA4-4625-B7A4-F8697C677BA0}" type="sibTrans" cxnId="{B3E455A4-C8D1-4EF7-8D9E-846F608B93A4}">
      <dgm:prSet/>
      <dgm:spPr/>
      <dgm:t>
        <a:bodyPr/>
        <a:lstStyle/>
        <a:p>
          <a:endParaRPr lang="en-US"/>
        </a:p>
      </dgm:t>
    </dgm:pt>
    <dgm:pt modelId="{8C7B41F4-F006-4E05-8F43-833DC41D3153}" type="pres">
      <dgm:prSet presAssocID="{BF47BE21-0ACC-43D3-A3DA-335F0A69299A}" presName="Name0" presStyleCnt="0">
        <dgm:presLayoutVars>
          <dgm:dir/>
          <dgm:resizeHandles val="exact"/>
        </dgm:presLayoutVars>
      </dgm:prSet>
      <dgm:spPr/>
    </dgm:pt>
    <dgm:pt modelId="{E8CB6AC1-F459-43C3-9641-5BAA13FC23D8}" type="pres">
      <dgm:prSet presAssocID="{BE17AB1B-1369-4AFE-B045-2428ADF58D80}" presName="node" presStyleLbl="node1" presStyleIdx="0" presStyleCnt="6">
        <dgm:presLayoutVars>
          <dgm:bulletEnabled val="1"/>
        </dgm:presLayoutVars>
      </dgm:prSet>
      <dgm:spPr/>
    </dgm:pt>
    <dgm:pt modelId="{B993E603-5E84-47B4-9AD3-CD8FA74CFC11}" type="pres">
      <dgm:prSet presAssocID="{DB48A4FB-CB99-420D-B5DB-214364F5AC05}" presName="sibTrans" presStyleLbl="sibTrans1D1" presStyleIdx="0" presStyleCnt="5"/>
      <dgm:spPr/>
    </dgm:pt>
    <dgm:pt modelId="{813E5B35-9907-429E-BE72-375113F51771}" type="pres">
      <dgm:prSet presAssocID="{DB48A4FB-CB99-420D-B5DB-214364F5AC05}" presName="connectorText" presStyleLbl="sibTrans1D1" presStyleIdx="0" presStyleCnt="5"/>
      <dgm:spPr/>
    </dgm:pt>
    <dgm:pt modelId="{3DD1AEF6-F825-44DF-81F5-33D7585DF7A3}" type="pres">
      <dgm:prSet presAssocID="{715A4026-390F-4C89-8F59-1CD55BC18099}" presName="node" presStyleLbl="node1" presStyleIdx="1" presStyleCnt="6">
        <dgm:presLayoutVars>
          <dgm:bulletEnabled val="1"/>
        </dgm:presLayoutVars>
      </dgm:prSet>
      <dgm:spPr/>
    </dgm:pt>
    <dgm:pt modelId="{622AB924-16D5-4141-820B-C98C1099A10B}" type="pres">
      <dgm:prSet presAssocID="{AC567E73-057D-4512-B443-ED9BD057BE05}" presName="sibTrans" presStyleLbl="sibTrans1D1" presStyleIdx="1" presStyleCnt="5"/>
      <dgm:spPr/>
    </dgm:pt>
    <dgm:pt modelId="{2BA97A95-ECF1-4861-8065-B8217683C091}" type="pres">
      <dgm:prSet presAssocID="{AC567E73-057D-4512-B443-ED9BD057BE05}" presName="connectorText" presStyleLbl="sibTrans1D1" presStyleIdx="1" presStyleCnt="5"/>
      <dgm:spPr/>
    </dgm:pt>
    <dgm:pt modelId="{57F2F5DE-8948-4FBC-9A64-70DCCF330DAF}" type="pres">
      <dgm:prSet presAssocID="{F44DA743-F01F-4B88-BDBB-280E69120ECB}" presName="node" presStyleLbl="node1" presStyleIdx="2" presStyleCnt="6">
        <dgm:presLayoutVars>
          <dgm:bulletEnabled val="1"/>
        </dgm:presLayoutVars>
      </dgm:prSet>
      <dgm:spPr/>
    </dgm:pt>
    <dgm:pt modelId="{C87F59F4-1E89-4416-BB96-E9D7D67AA490}" type="pres">
      <dgm:prSet presAssocID="{2FB1D5B9-DF65-4000-9EF5-BDFAB9F026C9}" presName="sibTrans" presStyleLbl="sibTrans1D1" presStyleIdx="2" presStyleCnt="5"/>
      <dgm:spPr/>
    </dgm:pt>
    <dgm:pt modelId="{57DA876D-BFF7-42ED-BEAB-1A92ADB73692}" type="pres">
      <dgm:prSet presAssocID="{2FB1D5B9-DF65-4000-9EF5-BDFAB9F026C9}" presName="connectorText" presStyleLbl="sibTrans1D1" presStyleIdx="2" presStyleCnt="5"/>
      <dgm:spPr/>
    </dgm:pt>
    <dgm:pt modelId="{0228386E-CD5A-4FB6-A5DB-C0EFA1973924}" type="pres">
      <dgm:prSet presAssocID="{8C031BD2-C0CF-4054-9FAF-015B8EDAB87A}" presName="node" presStyleLbl="node1" presStyleIdx="3" presStyleCnt="6">
        <dgm:presLayoutVars>
          <dgm:bulletEnabled val="1"/>
        </dgm:presLayoutVars>
      </dgm:prSet>
      <dgm:spPr/>
    </dgm:pt>
    <dgm:pt modelId="{358C8B23-2693-494F-93AA-658135118762}" type="pres">
      <dgm:prSet presAssocID="{36816705-4F56-45EC-98F6-00D07B0B296E}" presName="sibTrans" presStyleLbl="sibTrans1D1" presStyleIdx="3" presStyleCnt="5"/>
      <dgm:spPr/>
    </dgm:pt>
    <dgm:pt modelId="{F1B059FF-728E-4C5B-9F42-D868838520BC}" type="pres">
      <dgm:prSet presAssocID="{36816705-4F56-45EC-98F6-00D07B0B296E}" presName="connectorText" presStyleLbl="sibTrans1D1" presStyleIdx="3" presStyleCnt="5"/>
      <dgm:spPr/>
    </dgm:pt>
    <dgm:pt modelId="{0DA45282-70C2-4140-A95D-D65DACF046C8}" type="pres">
      <dgm:prSet presAssocID="{48919467-A25E-43E5-99E9-F14C0F37CD20}" presName="node" presStyleLbl="node1" presStyleIdx="4" presStyleCnt="6">
        <dgm:presLayoutVars>
          <dgm:bulletEnabled val="1"/>
        </dgm:presLayoutVars>
      </dgm:prSet>
      <dgm:spPr/>
    </dgm:pt>
    <dgm:pt modelId="{8A487017-342E-40FE-B401-D19EB2CA2FC7}" type="pres">
      <dgm:prSet presAssocID="{4B4BD7E0-E6F9-410D-976A-C2506B3BEF56}" presName="sibTrans" presStyleLbl="sibTrans1D1" presStyleIdx="4" presStyleCnt="5"/>
      <dgm:spPr/>
    </dgm:pt>
    <dgm:pt modelId="{F061B90B-16A8-43A2-8EBB-ECBE068D0253}" type="pres">
      <dgm:prSet presAssocID="{4B4BD7E0-E6F9-410D-976A-C2506B3BEF56}" presName="connectorText" presStyleLbl="sibTrans1D1" presStyleIdx="4" presStyleCnt="5"/>
      <dgm:spPr/>
    </dgm:pt>
    <dgm:pt modelId="{AE095AFC-BABC-4539-8F50-727EBAC0780B}" type="pres">
      <dgm:prSet presAssocID="{6F675BB5-242B-446E-8FF1-D0BBE31A9681}" presName="node" presStyleLbl="node1" presStyleIdx="5" presStyleCnt="6">
        <dgm:presLayoutVars>
          <dgm:bulletEnabled val="1"/>
        </dgm:presLayoutVars>
      </dgm:prSet>
      <dgm:spPr/>
    </dgm:pt>
  </dgm:ptLst>
  <dgm:cxnLst>
    <dgm:cxn modelId="{7B6B9B16-2E45-4F46-B062-99C38C00F0AB}" srcId="{BF47BE21-0ACC-43D3-A3DA-335F0A69299A}" destId="{715A4026-390F-4C89-8F59-1CD55BC18099}" srcOrd="1" destOrd="0" parTransId="{5019515A-C2E3-44BE-B796-0D716D41E57F}" sibTransId="{AC567E73-057D-4512-B443-ED9BD057BE05}"/>
    <dgm:cxn modelId="{119EAE22-8E5A-444D-B27B-86C004E03F41}" type="presOf" srcId="{BE17AB1B-1369-4AFE-B045-2428ADF58D80}" destId="{E8CB6AC1-F459-43C3-9641-5BAA13FC23D8}" srcOrd="0" destOrd="0" presId="urn:microsoft.com/office/officeart/2016/7/layout/RepeatingBendingProcessNew"/>
    <dgm:cxn modelId="{ED7B713A-5E35-4BE9-AA41-D7579084EDE6}" type="presOf" srcId="{2FB1D5B9-DF65-4000-9EF5-BDFAB9F026C9}" destId="{57DA876D-BFF7-42ED-BEAB-1A92ADB73692}" srcOrd="1" destOrd="0" presId="urn:microsoft.com/office/officeart/2016/7/layout/RepeatingBendingProcessNew"/>
    <dgm:cxn modelId="{DA8A473E-2D3B-4F05-B8A6-A6BAD1E7E6E8}" type="presOf" srcId="{6F675BB5-242B-446E-8FF1-D0BBE31A9681}" destId="{AE095AFC-BABC-4539-8F50-727EBAC0780B}" srcOrd="0" destOrd="0" presId="urn:microsoft.com/office/officeart/2016/7/layout/RepeatingBendingProcessNew"/>
    <dgm:cxn modelId="{1E885841-FF8C-4539-AB4E-61D8B0609743}" type="presOf" srcId="{36816705-4F56-45EC-98F6-00D07B0B296E}" destId="{358C8B23-2693-494F-93AA-658135118762}" srcOrd="0" destOrd="0" presId="urn:microsoft.com/office/officeart/2016/7/layout/RepeatingBendingProcessNew"/>
    <dgm:cxn modelId="{B0401162-3633-4E6E-8E21-8B6EB32454B8}" type="presOf" srcId="{4B4BD7E0-E6F9-410D-976A-C2506B3BEF56}" destId="{8A487017-342E-40FE-B401-D19EB2CA2FC7}" srcOrd="0" destOrd="0" presId="urn:microsoft.com/office/officeart/2016/7/layout/RepeatingBendingProcessNew"/>
    <dgm:cxn modelId="{EB86A46D-67CB-4FA6-A338-B8DD701907E6}" srcId="{BF47BE21-0ACC-43D3-A3DA-335F0A69299A}" destId="{BE17AB1B-1369-4AFE-B045-2428ADF58D80}" srcOrd="0" destOrd="0" parTransId="{5321B119-A72E-4CDE-9042-615979089600}" sibTransId="{DB48A4FB-CB99-420D-B5DB-214364F5AC05}"/>
    <dgm:cxn modelId="{A11CDF51-49BA-47C7-8618-F0B45DAC0CFD}" type="presOf" srcId="{48919467-A25E-43E5-99E9-F14C0F37CD20}" destId="{0DA45282-70C2-4140-A95D-D65DACF046C8}" srcOrd="0" destOrd="0" presId="urn:microsoft.com/office/officeart/2016/7/layout/RepeatingBendingProcessNew"/>
    <dgm:cxn modelId="{8AA74677-B2A0-4567-B110-6354B535B83B}" type="presOf" srcId="{36816705-4F56-45EC-98F6-00D07B0B296E}" destId="{F1B059FF-728E-4C5B-9F42-D868838520BC}" srcOrd="1" destOrd="0" presId="urn:microsoft.com/office/officeart/2016/7/layout/RepeatingBendingProcessNew"/>
    <dgm:cxn modelId="{65E2AA78-8F5D-4324-B7FC-C7F70A35DF7C}" srcId="{BF47BE21-0ACC-43D3-A3DA-335F0A69299A}" destId="{48919467-A25E-43E5-99E9-F14C0F37CD20}" srcOrd="4" destOrd="0" parTransId="{B3DD16FD-E72B-489F-9BBB-E836B2BBE9E5}" sibTransId="{4B4BD7E0-E6F9-410D-976A-C2506B3BEF56}"/>
    <dgm:cxn modelId="{89AEEF81-D134-460A-BDE4-B3C65E6E0276}" type="presOf" srcId="{2FB1D5B9-DF65-4000-9EF5-BDFAB9F026C9}" destId="{C87F59F4-1E89-4416-BB96-E9D7D67AA490}" srcOrd="0" destOrd="0" presId="urn:microsoft.com/office/officeart/2016/7/layout/RepeatingBendingProcessNew"/>
    <dgm:cxn modelId="{418C2E83-FA5F-4D79-955D-0B79D34B9CA6}" type="presOf" srcId="{F44DA743-F01F-4B88-BDBB-280E69120ECB}" destId="{57F2F5DE-8948-4FBC-9A64-70DCCF330DAF}" srcOrd="0" destOrd="0" presId="urn:microsoft.com/office/officeart/2016/7/layout/RepeatingBendingProcessNew"/>
    <dgm:cxn modelId="{63A6F184-E924-482A-B7C5-F363A491AA56}" type="presOf" srcId="{8C031BD2-C0CF-4054-9FAF-015B8EDAB87A}" destId="{0228386E-CD5A-4FB6-A5DB-C0EFA1973924}" srcOrd="0" destOrd="0" presId="urn:microsoft.com/office/officeart/2016/7/layout/RepeatingBendingProcessNew"/>
    <dgm:cxn modelId="{0EC6449C-BCAE-4134-8386-8AD4508D7A56}" srcId="{BF47BE21-0ACC-43D3-A3DA-335F0A69299A}" destId="{8C031BD2-C0CF-4054-9FAF-015B8EDAB87A}" srcOrd="3" destOrd="0" parTransId="{70841178-3087-43B3-B255-F30A28595958}" sibTransId="{36816705-4F56-45EC-98F6-00D07B0B296E}"/>
    <dgm:cxn modelId="{B3E455A4-C8D1-4EF7-8D9E-846F608B93A4}" srcId="{BF47BE21-0ACC-43D3-A3DA-335F0A69299A}" destId="{6F675BB5-242B-446E-8FF1-D0BBE31A9681}" srcOrd="5" destOrd="0" parTransId="{6C5C25C8-481A-4D0F-BCF0-11B6C6EDDC99}" sibTransId="{C83CCFBA-9AA4-4625-B7A4-F8697C677BA0}"/>
    <dgm:cxn modelId="{79A7D2C4-EAC8-4760-8CD5-F78B3ECF6F80}" type="presOf" srcId="{4B4BD7E0-E6F9-410D-976A-C2506B3BEF56}" destId="{F061B90B-16A8-43A2-8EBB-ECBE068D0253}" srcOrd="1" destOrd="0" presId="urn:microsoft.com/office/officeart/2016/7/layout/RepeatingBendingProcessNew"/>
    <dgm:cxn modelId="{8A38E2E4-5D0A-492E-BDD9-9BFC6745109D}" type="presOf" srcId="{AC567E73-057D-4512-B443-ED9BD057BE05}" destId="{622AB924-16D5-4141-820B-C98C1099A10B}" srcOrd="0" destOrd="0" presId="urn:microsoft.com/office/officeart/2016/7/layout/RepeatingBendingProcessNew"/>
    <dgm:cxn modelId="{586DF2E5-B177-4BF4-9175-B3EFD2281D04}" type="presOf" srcId="{715A4026-390F-4C89-8F59-1CD55BC18099}" destId="{3DD1AEF6-F825-44DF-81F5-33D7585DF7A3}" srcOrd="0" destOrd="0" presId="urn:microsoft.com/office/officeart/2016/7/layout/RepeatingBendingProcessNew"/>
    <dgm:cxn modelId="{8413E2EA-96FF-4571-AC93-2BF026577199}" srcId="{BF47BE21-0ACC-43D3-A3DA-335F0A69299A}" destId="{F44DA743-F01F-4B88-BDBB-280E69120ECB}" srcOrd="2" destOrd="0" parTransId="{C7373101-3E52-4769-B9D7-797F783FC18B}" sibTransId="{2FB1D5B9-DF65-4000-9EF5-BDFAB9F026C9}"/>
    <dgm:cxn modelId="{F88344EC-5CC5-4A0D-8C82-BB0A1DC947EB}" type="presOf" srcId="{BF47BE21-0ACC-43D3-A3DA-335F0A69299A}" destId="{8C7B41F4-F006-4E05-8F43-833DC41D3153}" srcOrd="0" destOrd="0" presId="urn:microsoft.com/office/officeart/2016/7/layout/RepeatingBendingProcessNew"/>
    <dgm:cxn modelId="{692B6AEE-38AF-4283-8000-9CE47B89025A}" type="presOf" srcId="{DB48A4FB-CB99-420D-B5DB-214364F5AC05}" destId="{B993E603-5E84-47B4-9AD3-CD8FA74CFC11}" srcOrd="0" destOrd="0" presId="urn:microsoft.com/office/officeart/2016/7/layout/RepeatingBendingProcessNew"/>
    <dgm:cxn modelId="{540A22EF-9AEA-4761-9D50-1345D221FC68}" type="presOf" srcId="{DB48A4FB-CB99-420D-B5DB-214364F5AC05}" destId="{813E5B35-9907-429E-BE72-375113F51771}" srcOrd="1" destOrd="0" presId="urn:microsoft.com/office/officeart/2016/7/layout/RepeatingBendingProcessNew"/>
    <dgm:cxn modelId="{E9F820FE-8CB1-4CBF-B663-DE00C8F0736C}" type="presOf" srcId="{AC567E73-057D-4512-B443-ED9BD057BE05}" destId="{2BA97A95-ECF1-4861-8065-B8217683C091}" srcOrd="1" destOrd="0" presId="urn:microsoft.com/office/officeart/2016/7/layout/RepeatingBendingProcessNew"/>
    <dgm:cxn modelId="{AC6E40A1-194A-4EDA-9813-9639DF04C62D}" type="presParOf" srcId="{8C7B41F4-F006-4E05-8F43-833DC41D3153}" destId="{E8CB6AC1-F459-43C3-9641-5BAA13FC23D8}" srcOrd="0" destOrd="0" presId="urn:microsoft.com/office/officeart/2016/7/layout/RepeatingBendingProcessNew"/>
    <dgm:cxn modelId="{4519299C-C0B5-4BC2-91EF-5FC1D351EA8D}" type="presParOf" srcId="{8C7B41F4-F006-4E05-8F43-833DC41D3153}" destId="{B993E603-5E84-47B4-9AD3-CD8FA74CFC11}" srcOrd="1" destOrd="0" presId="urn:microsoft.com/office/officeart/2016/7/layout/RepeatingBendingProcessNew"/>
    <dgm:cxn modelId="{3CD4D084-1831-4E3C-BBFD-FA9B1D7DA6EF}" type="presParOf" srcId="{B993E603-5E84-47B4-9AD3-CD8FA74CFC11}" destId="{813E5B35-9907-429E-BE72-375113F51771}" srcOrd="0" destOrd="0" presId="urn:microsoft.com/office/officeart/2016/7/layout/RepeatingBendingProcessNew"/>
    <dgm:cxn modelId="{5BB8420E-0732-4F38-A6DF-EAC889E60B08}" type="presParOf" srcId="{8C7B41F4-F006-4E05-8F43-833DC41D3153}" destId="{3DD1AEF6-F825-44DF-81F5-33D7585DF7A3}" srcOrd="2" destOrd="0" presId="urn:microsoft.com/office/officeart/2016/7/layout/RepeatingBendingProcessNew"/>
    <dgm:cxn modelId="{8C98A073-188C-4541-813C-38414C2E0360}" type="presParOf" srcId="{8C7B41F4-F006-4E05-8F43-833DC41D3153}" destId="{622AB924-16D5-4141-820B-C98C1099A10B}" srcOrd="3" destOrd="0" presId="urn:microsoft.com/office/officeart/2016/7/layout/RepeatingBendingProcessNew"/>
    <dgm:cxn modelId="{315CA1A9-0358-4DAC-92CD-606ED1E79100}" type="presParOf" srcId="{622AB924-16D5-4141-820B-C98C1099A10B}" destId="{2BA97A95-ECF1-4861-8065-B8217683C091}" srcOrd="0" destOrd="0" presId="urn:microsoft.com/office/officeart/2016/7/layout/RepeatingBendingProcessNew"/>
    <dgm:cxn modelId="{A7830490-9177-4183-98E1-751D81A27218}" type="presParOf" srcId="{8C7B41F4-F006-4E05-8F43-833DC41D3153}" destId="{57F2F5DE-8948-4FBC-9A64-70DCCF330DAF}" srcOrd="4" destOrd="0" presId="urn:microsoft.com/office/officeart/2016/7/layout/RepeatingBendingProcessNew"/>
    <dgm:cxn modelId="{2F428C3C-9D5D-4900-B2F9-EDE8DCC0D7C2}" type="presParOf" srcId="{8C7B41F4-F006-4E05-8F43-833DC41D3153}" destId="{C87F59F4-1E89-4416-BB96-E9D7D67AA490}" srcOrd="5" destOrd="0" presId="urn:microsoft.com/office/officeart/2016/7/layout/RepeatingBendingProcessNew"/>
    <dgm:cxn modelId="{1FC0E0EA-3435-4238-B68C-1A00AE5AAEE3}" type="presParOf" srcId="{C87F59F4-1E89-4416-BB96-E9D7D67AA490}" destId="{57DA876D-BFF7-42ED-BEAB-1A92ADB73692}" srcOrd="0" destOrd="0" presId="urn:microsoft.com/office/officeart/2016/7/layout/RepeatingBendingProcessNew"/>
    <dgm:cxn modelId="{21D165A2-18CF-4177-A914-28CE2CB26539}" type="presParOf" srcId="{8C7B41F4-F006-4E05-8F43-833DC41D3153}" destId="{0228386E-CD5A-4FB6-A5DB-C0EFA1973924}" srcOrd="6" destOrd="0" presId="urn:microsoft.com/office/officeart/2016/7/layout/RepeatingBendingProcessNew"/>
    <dgm:cxn modelId="{C9E344F0-B68F-4C20-B73E-2524CF19CA55}" type="presParOf" srcId="{8C7B41F4-F006-4E05-8F43-833DC41D3153}" destId="{358C8B23-2693-494F-93AA-658135118762}" srcOrd="7" destOrd="0" presId="urn:microsoft.com/office/officeart/2016/7/layout/RepeatingBendingProcessNew"/>
    <dgm:cxn modelId="{E07F14A9-40B6-46F1-9978-F25BC88D3F9B}" type="presParOf" srcId="{358C8B23-2693-494F-93AA-658135118762}" destId="{F1B059FF-728E-4C5B-9F42-D868838520BC}" srcOrd="0" destOrd="0" presId="urn:microsoft.com/office/officeart/2016/7/layout/RepeatingBendingProcessNew"/>
    <dgm:cxn modelId="{B427BAB8-B163-438F-AD3B-917716472972}" type="presParOf" srcId="{8C7B41F4-F006-4E05-8F43-833DC41D3153}" destId="{0DA45282-70C2-4140-A95D-D65DACF046C8}" srcOrd="8" destOrd="0" presId="urn:microsoft.com/office/officeart/2016/7/layout/RepeatingBendingProcessNew"/>
    <dgm:cxn modelId="{1F805B29-868A-41F8-8F7F-FE84A115ADA9}" type="presParOf" srcId="{8C7B41F4-F006-4E05-8F43-833DC41D3153}" destId="{8A487017-342E-40FE-B401-D19EB2CA2FC7}" srcOrd="9" destOrd="0" presId="urn:microsoft.com/office/officeart/2016/7/layout/RepeatingBendingProcessNew"/>
    <dgm:cxn modelId="{B9707D45-BE4C-40DC-83DB-C6E28C915F7A}" type="presParOf" srcId="{8A487017-342E-40FE-B401-D19EB2CA2FC7}" destId="{F061B90B-16A8-43A2-8EBB-ECBE068D0253}" srcOrd="0" destOrd="0" presId="urn:microsoft.com/office/officeart/2016/7/layout/RepeatingBendingProcessNew"/>
    <dgm:cxn modelId="{2B57E424-A65F-4D12-81D2-02515AA21915}" type="presParOf" srcId="{8C7B41F4-F006-4E05-8F43-833DC41D3153}" destId="{AE095AFC-BABC-4539-8F50-727EBAC0780B}" srcOrd="10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93E603-5E84-47B4-9AD3-CD8FA74CFC11}">
      <dsp:nvSpPr>
        <dsp:cNvPr id="0" name=""/>
        <dsp:cNvSpPr/>
      </dsp:nvSpPr>
      <dsp:spPr>
        <a:xfrm>
          <a:off x="3331547" y="1046343"/>
          <a:ext cx="73403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734038" y="45720"/>
              </a:lnTo>
            </a:path>
          </a:pathLst>
        </a:custGeom>
        <a:noFill/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679450" y="1088240"/>
        <a:ext cx="38231" cy="7646"/>
      </dsp:txXfrm>
    </dsp:sp>
    <dsp:sp modelId="{E8CB6AC1-F459-43C3-9641-5BAA13FC23D8}">
      <dsp:nvSpPr>
        <dsp:cNvPr id="0" name=""/>
        <dsp:cNvSpPr/>
      </dsp:nvSpPr>
      <dsp:spPr>
        <a:xfrm>
          <a:off x="8831" y="94708"/>
          <a:ext cx="3324515" cy="1994709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2904" tIns="170996" rIns="162904" bIns="17099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Data-driven approaches are crucial for addressing complex societal issues like road vehicle collisions.</a:t>
          </a:r>
          <a:endParaRPr lang="en-US" sz="1800" kern="1200" dirty="0"/>
        </a:p>
      </dsp:txBody>
      <dsp:txXfrm>
        <a:off x="8831" y="94708"/>
        <a:ext cx="3324515" cy="1994709"/>
      </dsp:txXfrm>
    </dsp:sp>
    <dsp:sp modelId="{622AB924-16D5-4141-820B-C98C1099A10B}">
      <dsp:nvSpPr>
        <dsp:cNvPr id="0" name=""/>
        <dsp:cNvSpPr/>
      </dsp:nvSpPr>
      <dsp:spPr>
        <a:xfrm>
          <a:off x="7420701" y="1046343"/>
          <a:ext cx="73403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734038" y="45720"/>
              </a:lnTo>
            </a:path>
          </a:pathLst>
        </a:custGeom>
        <a:noFill/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768604" y="1088240"/>
        <a:ext cx="38231" cy="7646"/>
      </dsp:txXfrm>
    </dsp:sp>
    <dsp:sp modelId="{3DD1AEF6-F825-44DF-81F5-33D7585DF7A3}">
      <dsp:nvSpPr>
        <dsp:cNvPr id="0" name=""/>
        <dsp:cNvSpPr/>
      </dsp:nvSpPr>
      <dsp:spPr>
        <a:xfrm>
          <a:off x="4097985" y="94708"/>
          <a:ext cx="3324515" cy="1994709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2904" tIns="170996" rIns="162904" bIns="17099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Data visualization provides valuable insights into the causes, patterns, and outcomes of collisions.</a:t>
          </a:r>
          <a:endParaRPr lang="en-US" sz="1800" kern="1200" dirty="0"/>
        </a:p>
      </dsp:txBody>
      <dsp:txXfrm>
        <a:off x="4097985" y="94708"/>
        <a:ext cx="3324515" cy="1994709"/>
      </dsp:txXfrm>
    </dsp:sp>
    <dsp:sp modelId="{C87F59F4-1E89-4416-BB96-E9D7D67AA490}">
      <dsp:nvSpPr>
        <dsp:cNvPr id="0" name=""/>
        <dsp:cNvSpPr/>
      </dsp:nvSpPr>
      <dsp:spPr>
        <a:xfrm>
          <a:off x="1671089" y="2087618"/>
          <a:ext cx="8178308" cy="734038"/>
        </a:xfrm>
        <a:custGeom>
          <a:avLst/>
          <a:gdLst/>
          <a:ahLst/>
          <a:cxnLst/>
          <a:rect l="0" t="0" r="0" b="0"/>
          <a:pathLst>
            <a:path>
              <a:moveTo>
                <a:pt x="8178308" y="0"/>
              </a:moveTo>
              <a:lnTo>
                <a:pt x="8178308" y="384119"/>
              </a:lnTo>
              <a:lnTo>
                <a:pt x="0" y="384119"/>
              </a:lnTo>
              <a:lnTo>
                <a:pt x="0" y="734038"/>
              </a:lnTo>
            </a:path>
          </a:pathLst>
        </a:custGeom>
        <a:noFill/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554894" y="2450814"/>
        <a:ext cx="410698" cy="7646"/>
      </dsp:txXfrm>
    </dsp:sp>
    <dsp:sp modelId="{57F2F5DE-8948-4FBC-9A64-70DCCF330DAF}">
      <dsp:nvSpPr>
        <dsp:cNvPr id="0" name=""/>
        <dsp:cNvSpPr/>
      </dsp:nvSpPr>
      <dsp:spPr>
        <a:xfrm>
          <a:off x="8187139" y="94708"/>
          <a:ext cx="3324515" cy="1994709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2904" tIns="170996" rIns="162904" bIns="17099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Evidence-based interventions and policy reforms can be developed based on these insights.</a:t>
          </a:r>
          <a:endParaRPr lang="en-US" sz="1800" kern="1200" dirty="0"/>
        </a:p>
      </dsp:txBody>
      <dsp:txXfrm>
        <a:off x="8187139" y="94708"/>
        <a:ext cx="3324515" cy="1994709"/>
      </dsp:txXfrm>
    </dsp:sp>
    <dsp:sp modelId="{358C8B23-2693-494F-93AA-658135118762}">
      <dsp:nvSpPr>
        <dsp:cNvPr id="0" name=""/>
        <dsp:cNvSpPr/>
      </dsp:nvSpPr>
      <dsp:spPr>
        <a:xfrm>
          <a:off x="3331547" y="3805691"/>
          <a:ext cx="73403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734038" y="45720"/>
              </a:lnTo>
            </a:path>
          </a:pathLst>
        </a:custGeom>
        <a:noFill/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679450" y="3847588"/>
        <a:ext cx="38231" cy="7646"/>
      </dsp:txXfrm>
    </dsp:sp>
    <dsp:sp modelId="{0228386E-CD5A-4FB6-A5DB-C0EFA1973924}">
      <dsp:nvSpPr>
        <dsp:cNvPr id="0" name=""/>
        <dsp:cNvSpPr/>
      </dsp:nvSpPr>
      <dsp:spPr>
        <a:xfrm>
          <a:off x="8831" y="2854056"/>
          <a:ext cx="3324515" cy="1994709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2904" tIns="170996" rIns="162904" bIns="17099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Collective action is needed to create a culture of road safety and responsible driving behaviour.</a:t>
          </a:r>
          <a:endParaRPr lang="en-US" sz="1800" kern="1200" dirty="0"/>
        </a:p>
      </dsp:txBody>
      <dsp:txXfrm>
        <a:off x="8831" y="2854056"/>
        <a:ext cx="3324515" cy="1994709"/>
      </dsp:txXfrm>
    </dsp:sp>
    <dsp:sp modelId="{8A487017-342E-40FE-B401-D19EB2CA2FC7}">
      <dsp:nvSpPr>
        <dsp:cNvPr id="0" name=""/>
        <dsp:cNvSpPr/>
      </dsp:nvSpPr>
      <dsp:spPr>
        <a:xfrm>
          <a:off x="7420701" y="3805691"/>
          <a:ext cx="73403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734038" y="45720"/>
              </a:lnTo>
            </a:path>
          </a:pathLst>
        </a:custGeom>
        <a:noFill/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768604" y="3847588"/>
        <a:ext cx="38231" cy="7646"/>
      </dsp:txXfrm>
    </dsp:sp>
    <dsp:sp modelId="{0DA45282-70C2-4140-A95D-D65DACF046C8}">
      <dsp:nvSpPr>
        <dsp:cNvPr id="0" name=""/>
        <dsp:cNvSpPr/>
      </dsp:nvSpPr>
      <dsp:spPr>
        <a:xfrm>
          <a:off x="4097985" y="2854056"/>
          <a:ext cx="3324515" cy="1994709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2904" tIns="170996" rIns="162904" bIns="17099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Targeted infrastructure investments, public awareness campaigns, and technological innovations are essential for reducing collision severity.</a:t>
          </a:r>
          <a:endParaRPr lang="en-US" sz="1800" kern="1200" dirty="0"/>
        </a:p>
      </dsp:txBody>
      <dsp:txXfrm>
        <a:off x="4097985" y="2854056"/>
        <a:ext cx="3324515" cy="1994709"/>
      </dsp:txXfrm>
    </dsp:sp>
    <dsp:sp modelId="{AE095AFC-BABC-4539-8F50-727EBAC0780B}">
      <dsp:nvSpPr>
        <dsp:cNvPr id="0" name=""/>
        <dsp:cNvSpPr/>
      </dsp:nvSpPr>
      <dsp:spPr>
        <a:xfrm>
          <a:off x="8187139" y="2854056"/>
          <a:ext cx="3324515" cy="1994709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2904" tIns="170996" rIns="162904" bIns="17099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Commitment to leveraging data and technology as catalysts for progress will empower communities and save lives, fostering a safer, more sustainable future for everyone.</a:t>
          </a:r>
          <a:endParaRPr lang="en-US" sz="1800" kern="1200" dirty="0"/>
        </a:p>
      </dsp:txBody>
      <dsp:txXfrm>
        <a:off x="8187139" y="2854056"/>
        <a:ext cx="3324515" cy="199470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CAAC74A-664E-43D3-859E-B35855730DB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9901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10C658-31F9-4A67-8267-E3463B262A3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9901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AD794A-17F4-48F7-A14F-39DCAE091952}" type="datetimeFigureOut">
              <a:rPr lang="en-US" smtClean="0"/>
              <a:t>4/17/2024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7BBBF1-3A7A-4F4B-8592-578ABE65B71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46678"/>
            <a:ext cx="2971800" cy="4990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02F046-B531-4374-9A89-AC21BCA06E1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9446678"/>
            <a:ext cx="2971800" cy="4990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2DFAA7-D3C3-4D01-9299-453E25D16D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05273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9901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9901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4C6A87-CC60-415C-BFEE-13D1CAD6861A}" type="datetimeFigureOut">
              <a:rPr lang="en-US" smtClean="0"/>
              <a:t>4/17/2024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44500" y="1243013"/>
            <a:ext cx="5969000" cy="33575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786362"/>
            <a:ext cx="5486400" cy="391611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46678"/>
            <a:ext cx="2971800" cy="4990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9446678"/>
            <a:ext cx="2971800" cy="4990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C51814-3B91-4036-94D2-3977634EE2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06257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6607FB0-0FB2-41FD-B334-74C7B05B8CE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D02598E-521E-41CD-B068-134834CFF4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4448175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04A5F51-C7E6-44CC-ADF3-1C83AA35D0DC}"/>
              </a:ext>
            </a:extLst>
          </p:cNvPr>
          <p:cNvSpPr/>
          <p:nvPr userDrawn="1"/>
        </p:nvSpPr>
        <p:spPr>
          <a:xfrm>
            <a:off x="0" y="4448175"/>
            <a:ext cx="12192000" cy="24098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8B51C6-9166-4F67-995A-396809E653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1475" y="4551363"/>
            <a:ext cx="11520488" cy="1176337"/>
          </a:xfrm>
        </p:spPr>
        <p:txBody>
          <a:bodyPr anchor="ctr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51C9A4-8764-4CB3-AC26-C957C0E84B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1475" y="5830888"/>
            <a:ext cx="11520488" cy="5508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48106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4C5F727-FA73-47F4-8647-79441AA996E3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4FD2F3-3119-48E2-B464-A93E23C5A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6" y="476250"/>
            <a:ext cx="5165724" cy="2557463"/>
          </a:xfrm>
        </p:spPr>
        <p:txBody>
          <a:bodyPr anchor="ctr">
            <a:no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87C6E-3441-429B-A81D-87F8344C0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476250"/>
            <a:ext cx="5795963" cy="25574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8ECDD1-1369-42FD-BD19-6797742A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9303FD92-1AC4-4708-B13E-C97E00210D2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6" y="3233941"/>
            <a:ext cx="11520486" cy="2966833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E4979D5-6F1E-40A2-9A8E-8C5AE1AA3B62}"/>
              </a:ext>
            </a:extLst>
          </p:cNvPr>
          <p:cNvSpPr/>
          <p:nvPr userDrawn="1"/>
        </p:nvSpPr>
        <p:spPr>
          <a:xfrm>
            <a:off x="0" y="476250"/>
            <a:ext cx="165100" cy="255746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8796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4C5F727-FA73-47F4-8647-79441AA996E3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E4979D5-6F1E-40A2-9A8E-8C5AE1AA3B62}"/>
              </a:ext>
            </a:extLst>
          </p:cNvPr>
          <p:cNvSpPr/>
          <p:nvPr userDrawn="1"/>
        </p:nvSpPr>
        <p:spPr>
          <a:xfrm>
            <a:off x="0" y="0"/>
            <a:ext cx="513805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4FD2F3-3119-48E2-B464-A93E23C5A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9197" y="1296176"/>
            <a:ext cx="5272764" cy="1551573"/>
          </a:xfrm>
        </p:spPr>
        <p:txBody>
          <a:bodyPr anchor="b"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87C6E-3441-429B-A81D-87F8344C0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19198" y="3073967"/>
            <a:ext cx="5272764" cy="25574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8ECDD1-1369-42FD-BD19-6797742A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9303FD92-1AC4-4708-B13E-C97E00210D2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17601" y="1016000"/>
            <a:ext cx="5138058" cy="497840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306EB3B-6A54-45E7-B23D-F9515CC15D12}"/>
              </a:ext>
            </a:extLst>
          </p:cNvPr>
          <p:cNvSpPr/>
          <p:nvPr userDrawn="1"/>
        </p:nvSpPr>
        <p:spPr>
          <a:xfrm>
            <a:off x="0" y="5994400"/>
            <a:ext cx="4093029" cy="86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E110354-15BA-4B22-B7CF-3D5BFA5C722D}"/>
              </a:ext>
            </a:extLst>
          </p:cNvPr>
          <p:cNvSpPr/>
          <p:nvPr userDrawn="1"/>
        </p:nvSpPr>
        <p:spPr>
          <a:xfrm>
            <a:off x="2162630" y="873210"/>
            <a:ext cx="4093029" cy="13857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13572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4C5F727-FA73-47F4-8647-79441AA996E3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4FD2F3-3119-48E2-B464-A93E23C5A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1783831"/>
            <a:ext cx="3111954" cy="3290338"/>
          </a:xfrm>
        </p:spPr>
        <p:txBody>
          <a:bodyPr anchor="ctr"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87C6E-3441-429B-A81D-87F8344C0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89370" y="1783832"/>
            <a:ext cx="4402592" cy="3290338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8ECDD1-1369-42FD-BD19-6797742A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9303FD92-1AC4-4708-B13E-C97E00210D2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672114" y="0"/>
            <a:ext cx="3628571" cy="685800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E16C293-C1E0-4EA5-BDE5-D226D72FC08B}"/>
              </a:ext>
            </a:extLst>
          </p:cNvPr>
          <p:cNvSpPr/>
          <p:nvPr userDrawn="1"/>
        </p:nvSpPr>
        <p:spPr>
          <a:xfrm>
            <a:off x="371475" y="5297714"/>
            <a:ext cx="3111954" cy="156028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C770C08-8FFF-4293-8E7D-DBFEE4E3E443}"/>
              </a:ext>
            </a:extLst>
          </p:cNvPr>
          <p:cNvSpPr/>
          <p:nvPr userDrawn="1"/>
        </p:nvSpPr>
        <p:spPr>
          <a:xfrm>
            <a:off x="7489370" y="0"/>
            <a:ext cx="4402593" cy="156028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46206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D497887-B1EF-4184-95F4-276A92D54B8F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F93C6CC-9D8D-4981-8106-72C617756BD8}"/>
              </a:ext>
            </a:extLst>
          </p:cNvPr>
          <p:cNvSpPr/>
          <p:nvPr userDrawn="1"/>
        </p:nvSpPr>
        <p:spPr>
          <a:xfrm>
            <a:off x="0" y="1389743"/>
            <a:ext cx="12192000" cy="40785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2FFEDF-1F62-45E5-8000-9689D9DFC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331584"/>
            <a:ext cx="10515600" cy="1500187"/>
          </a:xfrm>
        </p:spPr>
        <p:txBody>
          <a:bodyPr anchor="ctr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F2E6F7-3BE5-4484-A73E-3EFDB7348B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3968071"/>
            <a:ext cx="10515600" cy="805542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D10129-98D8-456D-9925-F02A38DE1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19AEFA0-9379-4E32-9D66-976465036916}"/>
              </a:ext>
            </a:extLst>
          </p:cNvPr>
          <p:cNvSpPr/>
          <p:nvPr userDrawn="1"/>
        </p:nvSpPr>
        <p:spPr>
          <a:xfrm>
            <a:off x="371475" y="580571"/>
            <a:ext cx="1573439" cy="150018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4FFB43B-30D9-4055-B912-4E3C85B03657}"/>
              </a:ext>
            </a:extLst>
          </p:cNvPr>
          <p:cNvSpPr/>
          <p:nvPr userDrawn="1"/>
        </p:nvSpPr>
        <p:spPr>
          <a:xfrm>
            <a:off x="7097486" y="5105274"/>
            <a:ext cx="4794477" cy="72596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88144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D497887-B1EF-4184-95F4-276A92D54B8F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F93C6CC-9D8D-4981-8106-72C617756BD8}"/>
              </a:ext>
            </a:extLst>
          </p:cNvPr>
          <p:cNvSpPr/>
          <p:nvPr userDrawn="1"/>
        </p:nvSpPr>
        <p:spPr>
          <a:xfrm>
            <a:off x="0" y="0"/>
            <a:ext cx="6096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391EAACA-1322-4E60-917E-C7408F539D5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6" y="260350"/>
            <a:ext cx="11520488" cy="6009821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2FFEDF-1F62-45E5-8000-9689D9DFC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4750" y="3957831"/>
            <a:ext cx="9620250" cy="1500187"/>
          </a:xfrm>
        </p:spPr>
        <p:txBody>
          <a:bodyPr anchor="ctr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D10129-98D8-456D-9925-F02A38DE1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3296215-27AE-462B-9127-E1C932633896}"/>
              </a:ext>
            </a:extLst>
          </p:cNvPr>
          <p:cNvSpPr/>
          <p:nvPr userDrawn="1"/>
        </p:nvSpPr>
        <p:spPr>
          <a:xfrm>
            <a:off x="1093471" y="3843394"/>
            <a:ext cx="1722120" cy="1729060"/>
          </a:xfrm>
          <a:custGeom>
            <a:avLst/>
            <a:gdLst>
              <a:gd name="connsiteX0" fmla="*/ 0 w 2730500"/>
              <a:gd name="connsiteY0" fmla="*/ 0 h 2730500"/>
              <a:gd name="connsiteX1" fmla="*/ 2730500 w 2730500"/>
              <a:gd name="connsiteY1" fmla="*/ 0 h 2730500"/>
              <a:gd name="connsiteX2" fmla="*/ 2730500 w 2730500"/>
              <a:gd name="connsiteY2" fmla="*/ 672834 h 2730500"/>
              <a:gd name="connsiteX3" fmla="*/ 2606675 w 2730500"/>
              <a:gd name="connsiteY3" fmla="*/ 672834 h 2730500"/>
              <a:gd name="connsiteX4" fmla="*/ 2606675 w 2730500"/>
              <a:gd name="connsiteY4" fmla="*/ 116870 h 2730500"/>
              <a:gd name="connsiteX5" fmla="*/ 123826 w 2730500"/>
              <a:gd name="connsiteY5" fmla="*/ 116870 h 2730500"/>
              <a:gd name="connsiteX6" fmla="*/ 123826 w 2730500"/>
              <a:gd name="connsiteY6" fmla="*/ 2613630 h 2730500"/>
              <a:gd name="connsiteX7" fmla="*/ 2606675 w 2730500"/>
              <a:gd name="connsiteY7" fmla="*/ 2613630 h 2730500"/>
              <a:gd name="connsiteX8" fmla="*/ 2606675 w 2730500"/>
              <a:gd name="connsiteY8" fmla="*/ 2066205 h 2730500"/>
              <a:gd name="connsiteX9" fmla="*/ 2730500 w 2730500"/>
              <a:gd name="connsiteY9" fmla="*/ 2066205 h 2730500"/>
              <a:gd name="connsiteX10" fmla="*/ 2730500 w 2730500"/>
              <a:gd name="connsiteY10" fmla="*/ 2730500 h 2730500"/>
              <a:gd name="connsiteX11" fmla="*/ 0 w 2730500"/>
              <a:gd name="connsiteY11" fmla="*/ 2730500 h 273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30500" h="2730500">
                <a:moveTo>
                  <a:pt x="0" y="0"/>
                </a:moveTo>
                <a:lnTo>
                  <a:pt x="2730500" y="0"/>
                </a:lnTo>
                <a:lnTo>
                  <a:pt x="2730500" y="672834"/>
                </a:lnTo>
                <a:lnTo>
                  <a:pt x="2606675" y="672834"/>
                </a:lnTo>
                <a:lnTo>
                  <a:pt x="2606675" y="116870"/>
                </a:lnTo>
                <a:lnTo>
                  <a:pt x="123826" y="116870"/>
                </a:lnTo>
                <a:lnTo>
                  <a:pt x="123826" y="2613630"/>
                </a:lnTo>
                <a:lnTo>
                  <a:pt x="2606675" y="2613630"/>
                </a:lnTo>
                <a:lnTo>
                  <a:pt x="2606675" y="2066205"/>
                </a:lnTo>
                <a:lnTo>
                  <a:pt x="2730500" y="2066205"/>
                </a:lnTo>
                <a:lnTo>
                  <a:pt x="2730500" y="2730500"/>
                </a:lnTo>
                <a:lnTo>
                  <a:pt x="0" y="27305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74798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D497887-B1EF-4184-95F4-276A92D54B8F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2DB7CFEB-6952-4BC3-B9E0-0C382490F9E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00675" y="260350"/>
            <a:ext cx="6499502" cy="5940425"/>
          </a:xfrm>
          <a:custGeom>
            <a:avLst/>
            <a:gdLst>
              <a:gd name="connsiteX0" fmla="*/ 4432576 w 6499502"/>
              <a:gd name="connsiteY0" fmla="*/ 4057650 h 5940425"/>
              <a:gd name="connsiteX1" fmla="*/ 6499502 w 6499502"/>
              <a:gd name="connsiteY1" fmla="*/ 4057650 h 5940425"/>
              <a:gd name="connsiteX2" fmla="*/ 6499502 w 6499502"/>
              <a:gd name="connsiteY2" fmla="*/ 5940425 h 5940425"/>
              <a:gd name="connsiteX3" fmla="*/ 4432576 w 6499502"/>
              <a:gd name="connsiteY3" fmla="*/ 5940425 h 5940425"/>
              <a:gd name="connsiteX4" fmla="*/ 2216288 w 6499502"/>
              <a:gd name="connsiteY4" fmla="*/ 4057650 h 5940425"/>
              <a:gd name="connsiteX5" fmla="*/ 4283214 w 6499502"/>
              <a:gd name="connsiteY5" fmla="*/ 4057650 h 5940425"/>
              <a:gd name="connsiteX6" fmla="*/ 4283214 w 6499502"/>
              <a:gd name="connsiteY6" fmla="*/ 5940425 h 5940425"/>
              <a:gd name="connsiteX7" fmla="*/ 2216288 w 6499502"/>
              <a:gd name="connsiteY7" fmla="*/ 5940425 h 5940425"/>
              <a:gd name="connsiteX8" fmla="*/ 0 w 6499502"/>
              <a:gd name="connsiteY8" fmla="*/ 4057650 h 5940425"/>
              <a:gd name="connsiteX9" fmla="*/ 2066926 w 6499502"/>
              <a:gd name="connsiteY9" fmla="*/ 4057650 h 5940425"/>
              <a:gd name="connsiteX10" fmla="*/ 2066926 w 6499502"/>
              <a:gd name="connsiteY10" fmla="*/ 5940425 h 5940425"/>
              <a:gd name="connsiteX11" fmla="*/ 0 w 6499502"/>
              <a:gd name="connsiteY11" fmla="*/ 5940425 h 5940425"/>
              <a:gd name="connsiteX12" fmla="*/ 4432576 w 6499502"/>
              <a:gd name="connsiteY12" fmla="*/ 2028825 h 5940425"/>
              <a:gd name="connsiteX13" fmla="*/ 6499502 w 6499502"/>
              <a:gd name="connsiteY13" fmla="*/ 2028825 h 5940425"/>
              <a:gd name="connsiteX14" fmla="*/ 6499502 w 6499502"/>
              <a:gd name="connsiteY14" fmla="*/ 3911600 h 5940425"/>
              <a:gd name="connsiteX15" fmla="*/ 4432576 w 6499502"/>
              <a:gd name="connsiteY15" fmla="*/ 3911600 h 5940425"/>
              <a:gd name="connsiteX16" fmla="*/ 2216288 w 6499502"/>
              <a:gd name="connsiteY16" fmla="*/ 2028825 h 5940425"/>
              <a:gd name="connsiteX17" fmla="*/ 4283214 w 6499502"/>
              <a:gd name="connsiteY17" fmla="*/ 2028825 h 5940425"/>
              <a:gd name="connsiteX18" fmla="*/ 4283214 w 6499502"/>
              <a:gd name="connsiteY18" fmla="*/ 3911600 h 5940425"/>
              <a:gd name="connsiteX19" fmla="*/ 2216288 w 6499502"/>
              <a:gd name="connsiteY19" fmla="*/ 3911600 h 5940425"/>
              <a:gd name="connsiteX20" fmla="*/ 0 w 6499502"/>
              <a:gd name="connsiteY20" fmla="*/ 2028825 h 5940425"/>
              <a:gd name="connsiteX21" fmla="*/ 2066926 w 6499502"/>
              <a:gd name="connsiteY21" fmla="*/ 2028825 h 5940425"/>
              <a:gd name="connsiteX22" fmla="*/ 2066926 w 6499502"/>
              <a:gd name="connsiteY22" fmla="*/ 3911600 h 5940425"/>
              <a:gd name="connsiteX23" fmla="*/ 0 w 6499502"/>
              <a:gd name="connsiteY23" fmla="*/ 3911600 h 5940425"/>
              <a:gd name="connsiteX24" fmla="*/ 4432576 w 6499502"/>
              <a:gd name="connsiteY24" fmla="*/ 0 h 5940425"/>
              <a:gd name="connsiteX25" fmla="*/ 6499502 w 6499502"/>
              <a:gd name="connsiteY25" fmla="*/ 0 h 5940425"/>
              <a:gd name="connsiteX26" fmla="*/ 6499502 w 6499502"/>
              <a:gd name="connsiteY26" fmla="*/ 1882775 h 5940425"/>
              <a:gd name="connsiteX27" fmla="*/ 4432576 w 6499502"/>
              <a:gd name="connsiteY27" fmla="*/ 1882775 h 5940425"/>
              <a:gd name="connsiteX28" fmla="*/ 2216288 w 6499502"/>
              <a:gd name="connsiteY28" fmla="*/ 0 h 5940425"/>
              <a:gd name="connsiteX29" fmla="*/ 4283214 w 6499502"/>
              <a:gd name="connsiteY29" fmla="*/ 0 h 5940425"/>
              <a:gd name="connsiteX30" fmla="*/ 4283214 w 6499502"/>
              <a:gd name="connsiteY30" fmla="*/ 1882775 h 5940425"/>
              <a:gd name="connsiteX31" fmla="*/ 2216288 w 6499502"/>
              <a:gd name="connsiteY31" fmla="*/ 1882775 h 5940425"/>
              <a:gd name="connsiteX32" fmla="*/ 0 w 6499502"/>
              <a:gd name="connsiteY32" fmla="*/ 0 h 5940425"/>
              <a:gd name="connsiteX33" fmla="*/ 2066926 w 6499502"/>
              <a:gd name="connsiteY33" fmla="*/ 0 h 5940425"/>
              <a:gd name="connsiteX34" fmla="*/ 2066926 w 6499502"/>
              <a:gd name="connsiteY34" fmla="*/ 1882775 h 5940425"/>
              <a:gd name="connsiteX35" fmla="*/ 0 w 6499502"/>
              <a:gd name="connsiteY35" fmla="*/ 1882775 h 594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6499502" h="5940425">
                <a:moveTo>
                  <a:pt x="4432576" y="4057650"/>
                </a:moveTo>
                <a:lnTo>
                  <a:pt x="6499502" y="4057650"/>
                </a:lnTo>
                <a:lnTo>
                  <a:pt x="6499502" y="5940425"/>
                </a:lnTo>
                <a:lnTo>
                  <a:pt x="4432576" y="5940425"/>
                </a:lnTo>
                <a:close/>
                <a:moveTo>
                  <a:pt x="2216288" y="4057650"/>
                </a:moveTo>
                <a:lnTo>
                  <a:pt x="4283214" y="4057650"/>
                </a:lnTo>
                <a:lnTo>
                  <a:pt x="4283214" y="5940425"/>
                </a:lnTo>
                <a:lnTo>
                  <a:pt x="2216288" y="5940425"/>
                </a:lnTo>
                <a:close/>
                <a:moveTo>
                  <a:pt x="0" y="4057650"/>
                </a:moveTo>
                <a:lnTo>
                  <a:pt x="2066926" y="4057650"/>
                </a:lnTo>
                <a:lnTo>
                  <a:pt x="2066926" y="5940425"/>
                </a:lnTo>
                <a:lnTo>
                  <a:pt x="0" y="5940425"/>
                </a:lnTo>
                <a:close/>
                <a:moveTo>
                  <a:pt x="4432576" y="2028825"/>
                </a:moveTo>
                <a:lnTo>
                  <a:pt x="6499502" y="2028825"/>
                </a:lnTo>
                <a:lnTo>
                  <a:pt x="6499502" y="3911600"/>
                </a:lnTo>
                <a:lnTo>
                  <a:pt x="4432576" y="3911600"/>
                </a:lnTo>
                <a:close/>
                <a:moveTo>
                  <a:pt x="2216288" y="2028825"/>
                </a:moveTo>
                <a:lnTo>
                  <a:pt x="4283214" y="2028825"/>
                </a:lnTo>
                <a:lnTo>
                  <a:pt x="4283214" y="3911600"/>
                </a:lnTo>
                <a:lnTo>
                  <a:pt x="2216288" y="3911600"/>
                </a:lnTo>
                <a:close/>
                <a:moveTo>
                  <a:pt x="0" y="2028825"/>
                </a:moveTo>
                <a:lnTo>
                  <a:pt x="2066926" y="2028825"/>
                </a:lnTo>
                <a:lnTo>
                  <a:pt x="2066926" y="3911600"/>
                </a:lnTo>
                <a:lnTo>
                  <a:pt x="0" y="3911600"/>
                </a:lnTo>
                <a:close/>
                <a:moveTo>
                  <a:pt x="4432576" y="0"/>
                </a:moveTo>
                <a:lnTo>
                  <a:pt x="6499502" y="0"/>
                </a:lnTo>
                <a:lnTo>
                  <a:pt x="6499502" y="1882775"/>
                </a:lnTo>
                <a:lnTo>
                  <a:pt x="4432576" y="1882775"/>
                </a:lnTo>
                <a:close/>
                <a:moveTo>
                  <a:pt x="2216288" y="0"/>
                </a:moveTo>
                <a:lnTo>
                  <a:pt x="4283214" y="0"/>
                </a:lnTo>
                <a:lnTo>
                  <a:pt x="4283214" y="1882775"/>
                </a:lnTo>
                <a:lnTo>
                  <a:pt x="2216288" y="1882775"/>
                </a:lnTo>
                <a:close/>
                <a:moveTo>
                  <a:pt x="0" y="0"/>
                </a:moveTo>
                <a:lnTo>
                  <a:pt x="2066926" y="0"/>
                </a:lnTo>
                <a:lnTo>
                  <a:pt x="2066926" y="1882775"/>
                </a:lnTo>
                <a:lnTo>
                  <a:pt x="0" y="188277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2FFEDF-1F62-45E5-8000-9689D9DFC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1596928"/>
            <a:ext cx="4810125" cy="3267268"/>
          </a:xfrm>
        </p:spPr>
        <p:txBody>
          <a:bodyPr anchor="ctr"/>
          <a:lstStyle>
            <a:lvl1pPr>
              <a:defRPr sz="6000">
                <a:solidFill>
                  <a:schemeClr val="accent5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D10129-98D8-456D-9925-F02A38DE1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3E3CFC-9652-4E07-82D7-0EC3304CAA1F}"/>
              </a:ext>
            </a:extLst>
          </p:cNvPr>
          <p:cNvSpPr/>
          <p:nvPr userDrawn="1"/>
        </p:nvSpPr>
        <p:spPr>
          <a:xfrm>
            <a:off x="3933498" y="4952673"/>
            <a:ext cx="1248102" cy="12481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6B43515-5C7A-4125-B76D-8A24D2BBE5EC}"/>
              </a:ext>
            </a:extLst>
          </p:cNvPr>
          <p:cNvSpPr/>
          <p:nvPr userDrawn="1"/>
        </p:nvSpPr>
        <p:spPr>
          <a:xfrm>
            <a:off x="371475" y="1011911"/>
            <a:ext cx="496540" cy="49654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C9A713B-4176-4C86-9E87-4ADBD6F444FB}"/>
              </a:ext>
            </a:extLst>
          </p:cNvPr>
          <p:cNvSpPr/>
          <p:nvPr userDrawn="1"/>
        </p:nvSpPr>
        <p:spPr>
          <a:xfrm>
            <a:off x="620587" y="671713"/>
            <a:ext cx="247428" cy="24742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622333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D497887-B1EF-4184-95F4-276A92D54B8F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2FFEDF-1F62-45E5-8000-9689D9DFC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3917949"/>
            <a:ext cx="6915150" cy="2268337"/>
          </a:xfrm>
        </p:spPr>
        <p:txBody>
          <a:bodyPr anchor="ctr"/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D10129-98D8-456D-9925-F02A38DE1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3E3CFC-9652-4E07-82D7-0EC3304CAA1F}"/>
              </a:ext>
            </a:extLst>
          </p:cNvPr>
          <p:cNvSpPr/>
          <p:nvPr userDrawn="1"/>
        </p:nvSpPr>
        <p:spPr>
          <a:xfrm>
            <a:off x="5222179" y="2327274"/>
            <a:ext cx="2176462" cy="15112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FA0623C-0B34-4074-8AA0-6428A5AF07A3}"/>
              </a:ext>
            </a:extLst>
          </p:cNvPr>
          <p:cNvSpPr/>
          <p:nvPr userDrawn="1"/>
        </p:nvSpPr>
        <p:spPr>
          <a:xfrm>
            <a:off x="7468839" y="3917949"/>
            <a:ext cx="2176462" cy="228282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B5D335A5-A601-4D8A-AEF5-F34792FF565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371474" y="260351"/>
            <a:ext cx="11520489" cy="5940424"/>
          </a:xfrm>
          <a:custGeom>
            <a:avLst/>
            <a:gdLst>
              <a:gd name="connsiteX0" fmla="*/ 9344026 w 11520489"/>
              <a:gd name="connsiteY0" fmla="*/ 3657598 h 5940424"/>
              <a:gd name="connsiteX1" fmla="*/ 11520489 w 11520489"/>
              <a:gd name="connsiteY1" fmla="*/ 3657598 h 5940424"/>
              <a:gd name="connsiteX2" fmla="*/ 11520489 w 11520489"/>
              <a:gd name="connsiteY2" fmla="*/ 5940424 h 5940424"/>
              <a:gd name="connsiteX3" fmla="*/ 9344026 w 11520489"/>
              <a:gd name="connsiteY3" fmla="*/ 5940424 h 5940424"/>
              <a:gd name="connsiteX4" fmla="*/ 9344026 w 11520489"/>
              <a:gd name="connsiteY4" fmla="*/ 2066924 h 5940424"/>
              <a:gd name="connsiteX5" fmla="*/ 11520489 w 11520489"/>
              <a:gd name="connsiteY5" fmla="*/ 2066924 h 5940424"/>
              <a:gd name="connsiteX6" fmla="*/ 11520489 w 11520489"/>
              <a:gd name="connsiteY6" fmla="*/ 3578224 h 5940424"/>
              <a:gd name="connsiteX7" fmla="*/ 9344026 w 11520489"/>
              <a:gd name="connsiteY7" fmla="*/ 3578224 h 5940424"/>
              <a:gd name="connsiteX8" fmla="*/ 7097365 w 11520489"/>
              <a:gd name="connsiteY8" fmla="*/ 2066924 h 5940424"/>
              <a:gd name="connsiteX9" fmla="*/ 9273828 w 11520489"/>
              <a:gd name="connsiteY9" fmla="*/ 2066924 h 5940424"/>
              <a:gd name="connsiteX10" fmla="*/ 9273828 w 11520489"/>
              <a:gd name="connsiteY10" fmla="*/ 3578224 h 5940424"/>
              <a:gd name="connsiteX11" fmla="*/ 7097365 w 11520489"/>
              <a:gd name="connsiteY11" fmla="*/ 3578224 h 5940424"/>
              <a:gd name="connsiteX12" fmla="*/ 2604044 w 11520489"/>
              <a:gd name="connsiteY12" fmla="*/ 2066923 h 5940424"/>
              <a:gd name="connsiteX13" fmla="*/ 4780506 w 11520489"/>
              <a:gd name="connsiteY13" fmla="*/ 2066923 h 5940424"/>
              <a:gd name="connsiteX14" fmla="*/ 4780506 w 11520489"/>
              <a:gd name="connsiteY14" fmla="*/ 3578222 h 5940424"/>
              <a:gd name="connsiteX15" fmla="*/ 2604044 w 11520489"/>
              <a:gd name="connsiteY15" fmla="*/ 3578222 h 5940424"/>
              <a:gd name="connsiteX16" fmla="*/ 0 w 11520489"/>
              <a:gd name="connsiteY16" fmla="*/ 2066923 h 5940424"/>
              <a:gd name="connsiteX17" fmla="*/ 2533843 w 11520489"/>
              <a:gd name="connsiteY17" fmla="*/ 2066923 h 5940424"/>
              <a:gd name="connsiteX18" fmla="*/ 2533843 w 11520489"/>
              <a:gd name="connsiteY18" fmla="*/ 3578222 h 5940424"/>
              <a:gd name="connsiteX19" fmla="*/ 0 w 11520489"/>
              <a:gd name="connsiteY19" fmla="*/ 3578222 h 5940424"/>
              <a:gd name="connsiteX20" fmla="*/ 2604046 w 11520489"/>
              <a:gd name="connsiteY20" fmla="*/ 0 h 5940424"/>
              <a:gd name="connsiteX21" fmla="*/ 4780509 w 11520489"/>
              <a:gd name="connsiteY21" fmla="*/ 0 h 5940424"/>
              <a:gd name="connsiteX22" fmla="*/ 4780509 w 11520489"/>
              <a:gd name="connsiteY22" fmla="*/ 1987550 h 5940424"/>
              <a:gd name="connsiteX23" fmla="*/ 2604046 w 11520489"/>
              <a:gd name="connsiteY23" fmla="*/ 1987550 h 5940424"/>
              <a:gd name="connsiteX24" fmla="*/ 2 w 11520489"/>
              <a:gd name="connsiteY24" fmla="*/ 0 h 5940424"/>
              <a:gd name="connsiteX25" fmla="*/ 2533845 w 11520489"/>
              <a:gd name="connsiteY25" fmla="*/ 0 h 5940424"/>
              <a:gd name="connsiteX26" fmla="*/ 2533845 w 11520489"/>
              <a:gd name="connsiteY26" fmla="*/ 1987550 h 5940424"/>
              <a:gd name="connsiteX27" fmla="*/ 2 w 11520489"/>
              <a:gd name="connsiteY27" fmla="*/ 1987550 h 5940424"/>
              <a:gd name="connsiteX28" fmla="*/ 7097365 w 11520489"/>
              <a:gd name="connsiteY28" fmla="*/ 0 h 5940424"/>
              <a:gd name="connsiteX29" fmla="*/ 9273828 w 11520489"/>
              <a:gd name="connsiteY29" fmla="*/ 0 h 5940424"/>
              <a:gd name="connsiteX30" fmla="*/ 9273828 w 11520489"/>
              <a:gd name="connsiteY30" fmla="*/ 1987550 h 5940424"/>
              <a:gd name="connsiteX31" fmla="*/ 7097365 w 11520489"/>
              <a:gd name="connsiteY31" fmla="*/ 1987550 h 5940424"/>
              <a:gd name="connsiteX32" fmla="*/ 4850705 w 11520489"/>
              <a:gd name="connsiteY32" fmla="*/ 0 h 5940424"/>
              <a:gd name="connsiteX33" fmla="*/ 7027168 w 11520489"/>
              <a:gd name="connsiteY33" fmla="*/ 0 h 5940424"/>
              <a:gd name="connsiteX34" fmla="*/ 7027168 w 11520489"/>
              <a:gd name="connsiteY34" fmla="*/ 1987550 h 5940424"/>
              <a:gd name="connsiteX35" fmla="*/ 4850705 w 11520489"/>
              <a:gd name="connsiteY35" fmla="*/ 1987550 h 5940424"/>
              <a:gd name="connsiteX36" fmla="*/ 9344025 w 11520489"/>
              <a:gd name="connsiteY36" fmla="*/ 0 h 5940424"/>
              <a:gd name="connsiteX37" fmla="*/ 11520488 w 11520489"/>
              <a:gd name="connsiteY37" fmla="*/ 0 h 5940424"/>
              <a:gd name="connsiteX38" fmla="*/ 11520488 w 11520489"/>
              <a:gd name="connsiteY38" fmla="*/ 1987550 h 5940424"/>
              <a:gd name="connsiteX39" fmla="*/ 9344025 w 11520489"/>
              <a:gd name="connsiteY39" fmla="*/ 1987550 h 5940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520489" h="5940424">
                <a:moveTo>
                  <a:pt x="9344026" y="3657598"/>
                </a:moveTo>
                <a:lnTo>
                  <a:pt x="11520489" y="3657598"/>
                </a:lnTo>
                <a:lnTo>
                  <a:pt x="11520489" y="5940424"/>
                </a:lnTo>
                <a:lnTo>
                  <a:pt x="9344026" y="5940424"/>
                </a:lnTo>
                <a:close/>
                <a:moveTo>
                  <a:pt x="9344026" y="2066924"/>
                </a:moveTo>
                <a:lnTo>
                  <a:pt x="11520489" y="2066924"/>
                </a:lnTo>
                <a:lnTo>
                  <a:pt x="11520489" y="3578224"/>
                </a:lnTo>
                <a:lnTo>
                  <a:pt x="9344026" y="3578224"/>
                </a:lnTo>
                <a:close/>
                <a:moveTo>
                  <a:pt x="7097365" y="2066924"/>
                </a:moveTo>
                <a:lnTo>
                  <a:pt x="9273828" y="2066924"/>
                </a:lnTo>
                <a:lnTo>
                  <a:pt x="9273828" y="3578224"/>
                </a:lnTo>
                <a:lnTo>
                  <a:pt x="7097365" y="3578224"/>
                </a:lnTo>
                <a:close/>
                <a:moveTo>
                  <a:pt x="2604044" y="2066923"/>
                </a:moveTo>
                <a:lnTo>
                  <a:pt x="4780506" y="2066923"/>
                </a:lnTo>
                <a:lnTo>
                  <a:pt x="4780506" y="3578222"/>
                </a:lnTo>
                <a:lnTo>
                  <a:pt x="2604044" y="3578222"/>
                </a:lnTo>
                <a:close/>
                <a:moveTo>
                  <a:pt x="0" y="2066923"/>
                </a:moveTo>
                <a:lnTo>
                  <a:pt x="2533843" y="2066923"/>
                </a:lnTo>
                <a:lnTo>
                  <a:pt x="2533843" y="3578222"/>
                </a:lnTo>
                <a:lnTo>
                  <a:pt x="0" y="3578222"/>
                </a:lnTo>
                <a:close/>
                <a:moveTo>
                  <a:pt x="2604046" y="0"/>
                </a:moveTo>
                <a:lnTo>
                  <a:pt x="4780509" y="0"/>
                </a:lnTo>
                <a:lnTo>
                  <a:pt x="4780509" y="1987550"/>
                </a:lnTo>
                <a:lnTo>
                  <a:pt x="2604046" y="1987550"/>
                </a:lnTo>
                <a:close/>
                <a:moveTo>
                  <a:pt x="2" y="0"/>
                </a:moveTo>
                <a:lnTo>
                  <a:pt x="2533845" y="0"/>
                </a:lnTo>
                <a:lnTo>
                  <a:pt x="2533845" y="1987550"/>
                </a:lnTo>
                <a:lnTo>
                  <a:pt x="2" y="1987550"/>
                </a:lnTo>
                <a:close/>
                <a:moveTo>
                  <a:pt x="7097365" y="0"/>
                </a:moveTo>
                <a:lnTo>
                  <a:pt x="9273828" y="0"/>
                </a:lnTo>
                <a:lnTo>
                  <a:pt x="9273828" y="1987550"/>
                </a:lnTo>
                <a:lnTo>
                  <a:pt x="7097365" y="1987550"/>
                </a:lnTo>
                <a:close/>
                <a:moveTo>
                  <a:pt x="4850705" y="0"/>
                </a:moveTo>
                <a:lnTo>
                  <a:pt x="7027168" y="0"/>
                </a:lnTo>
                <a:lnTo>
                  <a:pt x="7027168" y="1987550"/>
                </a:lnTo>
                <a:lnTo>
                  <a:pt x="4850705" y="1987550"/>
                </a:lnTo>
                <a:close/>
                <a:moveTo>
                  <a:pt x="9344025" y="0"/>
                </a:moveTo>
                <a:lnTo>
                  <a:pt x="11520488" y="0"/>
                </a:lnTo>
                <a:lnTo>
                  <a:pt x="11520488" y="1987550"/>
                </a:lnTo>
                <a:lnTo>
                  <a:pt x="9344025" y="198755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t">
            <a:no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8334026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D497887-B1EF-4184-95F4-276A92D54B8F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2FFEDF-1F62-45E5-8000-9689D9DFC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300" y="4406207"/>
            <a:ext cx="10439400" cy="1175444"/>
          </a:xfrm>
        </p:spPr>
        <p:txBody>
          <a:bodyPr anchor="ctr"/>
          <a:lstStyle>
            <a:lvl1pPr algn="ctr">
              <a:defRPr sz="6000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D10129-98D8-456D-9925-F02A38DE1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3E3CFC-9652-4E07-82D7-0EC3304CAA1F}"/>
              </a:ext>
            </a:extLst>
          </p:cNvPr>
          <p:cNvSpPr/>
          <p:nvPr userDrawn="1"/>
        </p:nvSpPr>
        <p:spPr>
          <a:xfrm>
            <a:off x="0" y="0"/>
            <a:ext cx="12191999" cy="28479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230D70C6-13FD-45D4-8FB6-26C56B8FF2D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6" y="260350"/>
            <a:ext cx="11520488" cy="3657599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10ED78A-2A17-41C4-9030-D406C56DDF4A}"/>
              </a:ext>
            </a:extLst>
          </p:cNvPr>
          <p:cNvSpPr/>
          <p:nvPr userDrawn="1"/>
        </p:nvSpPr>
        <p:spPr>
          <a:xfrm>
            <a:off x="5795961" y="3914082"/>
            <a:ext cx="600075" cy="29189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5445827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A6C789F-805A-4494-8430-C63414191AC2}"/>
              </a:ext>
            </a:extLst>
          </p:cNvPr>
          <p:cNvSpPr/>
          <p:nvPr userDrawn="1"/>
        </p:nvSpPr>
        <p:spPr>
          <a:xfrm>
            <a:off x="371475" y="1526382"/>
            <a:ext cx="3595688" cy="45624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A73287-EED0-4EEC-8007-E2C13366027B}"/>
              </a:ext>
            </a:extLst>
          </p:cNvPr>
          <p:cNvSpPr/>
          <p:nvPr userDrawn="1"/>
        </p:nvSpPr>
        <p:spPr>
          <a:xfrm>
            <a:off x="8224838" y="1526382"/>
            <a:ext cx="3595688" cy="45624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3A6AA5-A315-455E-B5C7-E53E3746E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60534E-DE82-45F4-8E2E-DA97F16917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1026" y="1724025"/>
            <a:ext cx="3143250" cy="4191000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F1116B-C8B0-450D-83F6-49C4ABB22C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51282" y="1712119"/>
            <a:ext cx="3142800" cy="4191000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182A82-4FBE-4689-B739-692549B40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4DC80855-A1B8-4B65-B6F6-2AA6239EC2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967163" y="1233488"/>
            <a:ext cx="4257675" cy="5148262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766154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A73287-EED0-4EEC-8007-E2C13366027B}"/>
              </a:ext>
            </a:extLst>
          </p:cNvPr>
          <p:cNvSpPr/>
          <p:nvPr userDrawn="1"/>
        </p:nvSpPr>
        <p:spPr>
          <a:xfrm>
            <a:off x="6200775" y="1233487"/>
            <a:ext cx="5619751" cy="273367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3A6AA5-A315-455E-B5C7-E53E3746E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F1116B-C8B0-450D-83F6-49C4ABB22C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83054" y="1357414"/>
            <a:ext cx="5255193" cy="2404860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182A82-4FBE-4689-B739-692549B40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4DC80855-A1B8-4B65-B6F6-2AA6239EC2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1233488"/>
            <a:ext cx="5757863" cy="241560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B9795E85-7B91-41BB-9DF4-A4893AA48FF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00775" y="3967163"/>
            <a:ext cx="5619750" cy="24145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B372D75-4BAD-4C47-AE7D-0F2711031EEC}"/>
              </a:ext>
            </a:extLst>
          </p:cNvPr>
          <p:cNvSpPr/>
          <p:nvPr userDrawn="1"/>
        </p:nvSpPr>
        <p:spPr>
          <a:xfrm>
            <a:off x="371475" y="3643799"/>
            <a:ext cx="5757863" cy="27336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60534E-DE82-45F4-8E2E-DA97F16917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2406" y="3848474"/>
            <a:ext cx="5256000" cy="2404800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10182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6607FB0-0FB2-41FD-B334-74C7B05B8CE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1508BC1-7ABB-42C8-B268-3C6F4FD455DE}"/>
              </a:ext>
            </a:extLst>
          </p:cNvPr>
          <p:cNvSpPr/>
          <p:nvPr userDrawn="1"/>
        </p:nvSpPr>
        <p:spPr>
          <a:xfrm>
            <a:off x="200025" y="-1"/>
            <a:ext cx="1199197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D02598E-521E-41CD-B068-134834CFF4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71500" y="0"/>
            <a:ext cx="6034088" cy="685799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04A5F51-C7E6-44CC-ADF3-1C83AA35D0DC}"/>
              </a:ext>
            </a:extLst>
          </p:cNvPr>
          <p:cNvSpPr/>
          <p:nvPr userDrawn="1"/>
        </p:nvSpPr>
        <p:spPr>
          <a:xfrm>
            <a:off x="0" y="1"/>
            <a:ext cx="371475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8B51C6-9166-4F67-995A-396809E653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05625" y="1512889"/>
            <a:ext cx="4986338" cy="3262311"/>
          </a:xfrm>
        </p:spPr>
        <p:txBody>
          <a:bodyPr anchor="b"/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51C9A4-8764-4CB3-AC26-C957C0E84B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05625" y="4927600"/>
            <a:ext cx="4986338" cy="976311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508558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A6AA5-A315-455E-B5C7-E53E3746E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182A82-4FBE-4689-B739-692549B40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4DC80855-A1B8-4B65-B6F6-2AA6239EC2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1233488"/>
            <a:ext cx="11520488" cy="2381361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B372D75-4BAD-4C47-AE7D-0F2711031EEC}"/>
              </a:ext>
            </a:extLst>
          </p:cNvPr>
          <p:cNvSpPr/>
          <p:nvPr userDrawn="1"/>
        </p:nvSpPr>
        <p:spPr>
          <a:xfrm>
            <a:off x="371475" y="3643799"/>
            <a:ext cx="11520488" cy="27336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F1116B-C8B0-450D-83F6-49C4ABB22C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83054" y="3808206"/>
            <a:ext cx="5255193" cy="2404860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60534E-DE82-45F4-8E2E-DA97F16917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2406" y="3808236"/>
            <a:ext cx="5256000" cy="2404800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15E3050-1157-4448-A84E-5AC72FC84A7F}"/>
              </a:ext>
            </a:extLst>
          </p:cNvPr>
          <p:cNvCxnSpPr/>
          <p:nvPr userDrawn="1"/>
        </p:nvCxnSpPr>
        <p:spPr>
          <a:xfrm>
            <a:off x="6131719" y="3774712"/>
            <a:ext cx="0" cy="247184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538630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BCBF1-64A6-4051-BC31-B793E99731A6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15DEB4D-1697-4E72-B2BF-F5EA1EF3B009}"/>
              </a:ext>
            </a:extLst>
          </p:cNvPr>
          <p:cNvSpPr/>
          <p:nvPr userDrawn="1"/>
        </p:nvSpPr>
        <p:spPr>
          <a:xfrm>
            <a:off x="7162799" y="3052634"/>
            <a:ext cx="1368533" cy="113014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3A6AA5-A315-455E-B5C7-E53E3746E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1334424"/>
            <a:ext cx="4448175" cy="1520824"/>
          </a:xfrm>
        </p:spPr>
        <p:txBody>
          <a:bodyPr anchor="b">
            <a:noAutofit/>
          </a:bodyPr>
          <a:lstStyle>
            <a:lvl1pPr>
              <a:defRPr sz="36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182A82-4FBE-4689-B739-692549B40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F1116B-C8B0-450D-83F6-49C4ABB22C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609563" y="3118775"/>
            <a:ext cx="2927311" cy="3081999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60534E-DE82-45F4-8E2E-DA97F16917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1475" y="3118776"/>
            <a:ext cx="2926800" cy="3081922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84421AF3-217F-49BD-BF47-1140F3F445D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908415" y="-4277"/>
            <a:ext cx="7283585" cy="6204974"/>
          </a:xfrm>
          <a:custGeom>
            <a:avLst/>
            <a:gdLst>
              <a:gd name="connsiteX0" fmla="*/ 4914900 w 7283585"/>
              <a:gd name="connsiteY0" fmla="*/ 4064000 h 6204974"/>
              <a:gd name="connsiteX1" fmla="*/ 7283585 w 7283585"/>
              <a:gd name="connsiteY1" fmla="*/ 4064000 h 6204974"/>
              <a:gd name="connsiteX2" fmla="*/ 7283585 w 7283585"/>
              <a:gd name="connsiteY2" fmla="*/ 6204974 h 6204974"/>
              <a:gd name="connsiteX3" fmla="*/ 4914900 w 7283585"/>
              <a:gd name="connsiteY3" fmla="*/ 6204974 h 6204974"/>
              <a:gd name="connsiteX4" fmla="*/ 4914900 w 7283585"/>
              <a:gd name="connsiteY4" fmla="*/ 2032000 h 6204974"/>
              <a:gd name="connsiteX5" fmla="*/ 7283585 w 7283585"/>
              <a:gd name="connsiteY5" fmla="*/ 2032000 h 6204974"/>
              <a:gd name="connsiteX6" fmla="*/ 7283585 w 7283585"/>
              <a:gd name="connsiteY6" fmla="*/ 3946525 h 6204974"/>
              <a:gd name="connsiteX7" fmla="*/ 4914900 w 7283585"/>
              <a:gd name="connsiteY7" fmla="*/ 3946525 h 6204974"/>
              <a:gd name="connsiteX8" fmla="*/ 2457450 w 7283585"/>
              <a:gd name="connsiteY8" fmla="*/ 2032000 h 6204974"/>
              <a:gd name="connsiteX9" fmla="*/ 4826135 w 7283585"/>
              <a:gd name="connsiteY9" fmla="*/ 2032000 h 6204974"/>
              <a:gd name="connsiteX10" fmla="*/ 4826135 w 7283585"/>
              <a:gd name="connsiteY10" fmla="*/ 3946525 h 6204974"/>
              <a:gd name="connsiteX11" fmla="*/ 2457450 w 7283585"/>
              <a:gd name="connsiteY11" fmla="*/ 3946525 h 6204974"/>
              <a:gd name="connsiteX12" fmla="*/ 0 w 7283585"/>
              <a:gd name="connsiteY12" fmla="*/ 8552 h 6204974"/>
              <a:gd name="connsiteX13" fmla="*/ 2368685 w 7283585"/>
              <a:gd name="connsiteY13" fmla="*/ 8552 h 6204974"/>
              <a:gd name="connsiteX14" fmla="*/ 2368685 w 7283585"/>
              <a:gd name="connsiteY14" fmla="*/ 1923077 h 6204974"/>
              <a:gd name="connsiteX15" fmla="*/ 0 w 7283585"/>
              <a:gd name="connsiteY15" fmla="*/ 1923077 h 6204974"/>
              <a:gd name="connsiteX16" fmla="*/ 2457450 w 7283585"/>
              <a:gd name="connsiteY16" fmla="*/ 4276 h 6204974"/>
              <a:gd name="connsiteX17" fmla="*/ 4826135 w 7283585"/>
              <a:gd name="connsiteY17" fmla="*/ 4276 h 6204974"/>
              <a:gd name="connsiteX18" fmla="*/ 4826135 w 7283585"/>
              <a:gd name="connsiteY18" fmla="*/ 1918801 h 6204974"/>
              <a:gd name="connsiteX19" fmla="*/ 2457450 w 7283585"/>
              <a:gd name="connsiteY19" fmla="*/ 1918801 h 6204974"/>
              <a:gd name="connsiteX20" fmla="*/ 4914900 w 7283585"/>
              <a:gd name="connsiteY20" fmla="*/ 0 h 6204974"/>
              <a:gd name="connsiteX21" fmla="*/ 7283585 w 7283585"/>
              <a:gd name="connsiteY21" fmla="*/ 0 h 6204974"/>
              <a:gd name="connsiteX22" fmla="*/ 7283585 w 7283585"/>
              <a:gd name="connsiteY22" fmla="*/ 1914525 h 6204974"/>
              <a:gd name="connsiteX23" fmla="*/ 4914900 w 7283585"/>
              <a:gd name="connsiteY23" fmla="*/ 1914525 h 6204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7283585" h="6204974">
                <a:moveTo>
                  <a:pt x="4914900" y="4064000"/>
                </a:moveTo>
                <a:lnTo>
                  <a:pt x="7283585" y="4064000"/>
                </a:lnTo>
                <a:lnTo>
                  <a:pt x="7283585" y="6204974"/>
                </a:lnTo>
                <a:lnTo>
                  <a:pt x="4914900" y="6204974"/>
                </a:lnTo>
                <a:close/>
                <a:moveTo>
                  <a:pt x="4914900" y="2032000"/>
                </a:moveTo>
                <a:lnTo>
                  <a:pt x="7283585" y="2032000"/>
                </a:lnTo>
                <a:lnTo>
                  <a:pt x="7283585" y="3946525"/>
                </a:lnTo>
                <a:lnTo>
                  <a:pt x="4914900" y="3946525"/>
                </a:lnTo>
                <a:close/>
                <a:moveTo>
                  <a:pt x="2457450" y="2032000"/>
                </a:moveTo>
                <a:lnTo>
                  <a:pt x="4826135" y="2032000"/>
                </a:lnTo>
                <a:lnTo>
                  <a:pt x="4826135" y="3946525"/>
                </a:lnTo>
                <a:lnTo>
                  <a:pt x="2457450" y="3946525"/>
                </a:lnTo>
                <a:close/>
                <a:moveTo>
                  <a:pt x="0" y="8552"/>
                </a:moveTo>
                <a:lnTo>
                  <a:pt x="2368685" y="8552"/>
                </a:lnTo>
                <a:lnTo>
                  <a:pt x="2368685" y="1923077"/>
                </a:lnTo>
                <a:lnTo>
                  <a:pt x="0" y="1923077"/>
                </a:lnTo>
                <a:close/>
                <a:moveTo>
                  <a:pt x="2457450" y="4276"/>
                </a:moveTo>
                <a:lnTo>
                  <a:pt x="4826135" y="4276"/>
                </a:lnTo>
                <a:lnTo>
                  <a:pt x="4826135" y="1918801"/>
                </a:lnTo>
                <a:lnTo>
                  <a:pt x="2457450" y="1918801"/>
                </a:lnTo>
                <a:close/>
                <a:moveTo>
                  <a:pt x="4914900" y="0"/>
                </a:moveTo>
                <a:lnTo>
                  <a:pt x="7283585" y="0"/>
                </a:lnTo>
                <a:lnTo>
                  <a:pt x="7283585" y="1914525"/>
                </a:lnTo>
                <a:lnTo>
                  <a:pt x="4914900" y="191452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>
            <a:no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75378D9-445B-4812-AE73-9B2CF92DCDF1}"/>
              </a:ext>
            </a:extLst>
          </p:cNvPr>
          <p:cNvSpPr/>
          <p:nvPr userDrawn="1"/>
        </p:nvSpPr>
        <p:spPr>
          <a:xfrm>
            <a:off x="6210299" y="2027725"/>
            <a:ext cx="1073287" cy="9186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569B8CC-B741-4501-A871-F6CC58941F5C}"/>
              </a:ext>
            </a:extLst>
          </p:cNvPr>
          <p:cNvSpPr/>
          <p:nvPr userDrawn="1"/>
        </p:nvSpPr>
        <p:spPr>
          <a:xfrm>
            <a:off x="8661263" y="4055448"/>
            <a:ext cx="1073287" cy="9186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ED9C5BC-5F16-4DC8-BAA3-30A378B7F5FB}"/>
              </a:ext>
            </a:extLst>
          </p:cNvPr>
          <p:cNvCxnSpPr>
            <a:cxnSpLocks/>
          </p:cNvCxnSpPr>
          <p:nvPr userDrawn="1"/>
        </p:nvCxnSpPr>
        <p:spPr>
          <a:xfrm>
            <a:off x="3452019" y="3106075"/>
            <a:ext cx="0" cy="309470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2F0E9B02-FBE7-4B3F-833A-FCDE146B2DAD}"/>
              </a:ext>
            </a:extLst>
          </p:cNvPr>
          <p:cNvSpPr/>
          <p:nvPr userDrawn="1"/>
        </p:nvSpPr>
        <p:spPr>
          <a:xfrm>
            <a:off x="0" y="1405862"/>
            <a:ext cx="300037" cy="14652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5896089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BCBF1-64A6-4051-BC31-B793E99731A6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73E3AB81-FB3C-492F-8AB9-CFC37EECCE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260350"/>
            <a:ext cx="11520488" cy="612140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F2C4CC9-6F35-4EBF-857F-EBD298D77347}"/>
              </a:ext>
            </a:extLst>
          </p:cNvPr>
          <p:cNvSpPr/>
          <p:nvPr userDrawn="1"/>
        </p:nvSpPr>
        <p:spPr>
          <a:xfrm>
            <a:off x="1578741" y="2299953"/>
            <a:ext cx="4420009" cy="308192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1D54A23-014A-49B4-9E28-7641C8A4F0C1}"/>
              </a:ext>
            </a:extLst>
          </p:cNvPr>
          <p:cNvSpPr/>
          <p:nvPr userDrawn="1"/>
        </p:nvSpPr>
        <p:spPr>
          <a:xfrm>
            <a:off x="6184487" y="2299953"/>
            <a:ext cx="4420009" cy="308192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3A6AA5-A315-455E-B5C7-E53E3746E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504" y="1233488"/>
            <a:ext cx="9016993" cy="761076"/>
          </a:xfrm>
        </p:spPr>
        <p:txBody>
          <a:bodyPr anchor="ctr">
            <a:no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182A82-4FBE-4689-B739-692549B40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F1116B-C8B0-450D-83F6-49C4ABB22C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28091" y="2424864"/>
            <a:ext cx="4132800" cy="2833200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60534E-DE82-45F4-8E2E-DA97F16917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722820" y="2424864"/>
            <a:ext cx="4131850" cy="2832101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695873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AB4EF4F-0A84-4C50-B171-F044231527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13E1565-5B33-4914-9800-50B8400266FF}"/>
              </a:ext>
            </a:extLst>
          </p:cNvPr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DE438B2E-01A6-453B-928D-97D98438168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35756" y="260350"/>
            <a:ext cx="11520488" cy="630078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1105708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AB4EF4F-0A84-4C50-B171-F044231527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404FC023-3732-4036-B4DA-F34DC453036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1"/>
            <a:ext cx="12191999" cy="6857999"/>
          </a:xfrm>
          <a:custGeom>
            <a:avLst/>
            <a:gdLst>
              <a:gd name="connsiteX0" fmla="*/ 9194799 w 12191999"/>
              <a:gd name="connsiteY0" fmla="*/ 4114799 h 6108699"/>
              <a:gd name="connsiteX1" fmla="*/ 12191999 w 12191999"/>
              <a:gd name="connsiteY1" fmla="*/ 4114799 h 6108699"/>
              <a:gd name="connsiteX2" fmla="*/ 12191999 w 12191999"/>
              <a:gd name="connsiteY2" fmla="*/ 6108699 h 6108699"/>
              <a:gd name="connsiteX3" fmla="*/ 9194799 w 12191999"/>
              <a:gd name="connsiteY3" fmla="*/ 6108699 h 6108699"/>
              <a:gd name="connsiteX4" fmla="*/ 6129865 w 12191999"/>
              <a:gd name="connsiteY4" fmla="*/ 4114799 h 6108699"/>
              <a:gd name="connsiteX5" fmla="*/ 9127065 w 12191999"/>
              <a:gd name="connsiteY5" fmla="*/ 4114799 h 6108699"/>
              <a:gd name="connsiteX6" fmla="*/ 9127065 w 12191999"/>
              <a:gd name="connsiteY6" fmla="*/ 6108699 h 6108699"/>
              <a:gd name="connsiteX7" fmla="*/ 6129865 w 12191999"/>
              <a:gd name="connsiteY7" fmla="*/ 6108699 h 6108699"/>
              <a:gd name="connsiteX8" fmla="*/ 3064933 w 12191999"/>
              <a:gd name="connsiteY8" fmla="*/ 4114799 h 6108699"/>
              <a:gd name="connsiteX9" fmla="*/ 6062132 w 12191999"/>
              <a:gd name="connsiteY9" fmla="*/ 4114799 h 6108699"/>
              <a:gd name="connsiteX10" fmla="*/ 6062132 w 12191999"/>
              <a:gd name="connsiteY10" fmla="*/ 6108699 h 6108699"/>
              <a:gd name="connsiteX11" fmla="*/ 3064933 w 12191999"/>
              <a:gd name="connsiteY11" fmla="*/ 6108699 h 6108699"/>
              <a:gd name="connsiteX12" fmla="*/ 0 w 12191999"/>
              <a:gd name="connsiteY12" fmla="*/ 4114799 h 6108699"/>
              <a:gd name="connsiteX13" fmla="*/ 2997200 w 12191999"/>
              <a:gd name="connsiteY13" fmla="*/ 4114799 h 6108699"/>
              <a:gd name="connsiteX14" fmla="*/ 2997200 w 12191999"/>
              <a:gd name="connsiteY14" fmla="*/ 6108699 h 6108699"/>
              <a:gd name="connsiteX15" fmla="*/ 0 w 12191999"/>
              <a:gd name="connsiteY15" fmla="*/ 6108699 h 6108699"/>
              <a:gd name="connsiteX16" fmla="*/ 9194799 w 12191999"/>
              <a:gd name="connsiteY16" fmla="*/ 2057400 h 6108699"/>
              <a:gd name="connsiteX17" fmla="*/ 12191999 w 12191999"/>
              <a:gd name="connsiteY17" fmla="*/ 2057400 h 6108699"/>
              <a:gd name="connsiteX18" fmla="*/ 12191999 w 12191999"/>
              <a:gd name="connsiteY18" fmla="*/ 4051299 h 6108699"/>
              <a:gd name="connsiteX19" fmla="*/ 9194799 w 12191999"/>
              <a:gd name="connsiteY19" fmla="*/ 4051299 h 6108699"/>
              <a:gd name="connsiteX20" fmla="*/ 6129865 w 12191999"/>
              <a:gd name="connsiteY20" fmla="*/ 2057400 h 6108699"/>
              <a:gd name="connsiteX21" fmla="*/ 9127065 w 12191999"/>
              <a:gd name="connsiteY21" fmla="*/ 2057400 h 6108699"/>
              <a:gd name="connsiteX22" fmla="*/ 9127065 w 12191999"/>
              <a:gd name="connsiteY22" fmla="*/ 4051299 h 6108699"/>
              <a:gd name="connsiteX23" fmla="*/ 6129865 w 12191999"/>
              <a:gd name="connsiteY23" fmla="*/ 4051299 h 6108699"/>
              <a:gd name="connsiteX24" fmla="*/ 3064934 w 12191999"/>
              <a:gd name="connsiteY24" fmla="*/ 2057400 h 6108699"/>
              <a:gd name="connsiteX25" fmla="*/ 6062132 w 12191999"/>
              <a:gd name="connsiteY25" fmla="*/ 2057400 h 6108699"/>
              <a:gd name="connsiteX26" fmla="*/ 6062132 w 12191999"/>
              <a:gd name="connsiteY26" fmla="*/ 4051299 h 6108699"/>
              <a:gd name="connsiteX27" fmla="*/ 3064934 w 12191999"/>
              <a:gd name="connsiteY27" fmla="*/ 4051299 h 6108699"/>
              <a:gd name="connsiteX28" fmla="*/ 0 w 12191999"/>
              <a:gd name="connsiteY28" fmla="*/ 2057400 h 6108699"/>
              <a:gd name="connsiteX29" fmla="*/ 2997200 w 12191999"/>
              <a:gd name="connsiteY29" fmla="*/ 2057400 h 6108699"/>
              <a:gd name="connsiteX30" fmla="*/ 2997200 w 12191999"/>
              <a:gd name="connsiteY30" fmla="*/ 4051299 h 6108699"/>
              <a:gd name="connsiteX31" fmla="*/ 0 w 12191999"/>
              <a:gd name="connsiteY31" fmla="*/ 4051299 h 6108699"/>
              <a:gd name="connsiteX32" fmla="*/ 9194799 w 12191999"/>
              <a:gd name="connsiteY32" fmla="*/ 0 h 6108699"/>
              <a:gd name="connsiteX33" fmla="*/ 12191999 w 12191999"/>
              <a:gd name="connsiteY33" fmla="*/ 0 h 6108699"/>
              <a:gd name="connsiteX34" fmla="*/ 12191999 w 12191999"/>
              <a:gd name="connsiteY34" fmla="*/ 1993900 h 6108699"/>
              <a:gd name="connsiteX35" fmla="*/ 9194799 w 12191999"/>
              <a:gd name="connsiteY35" fmla="*/ 1993900 h 6108699"/>
              <a:gd name="connsiteX36" fmla="*/ 6129865 w 12191999"/>
              <a:gd name="connsiteY36" fmla="*/ 0 h 6108699"/>
              <a:gd name="connsiteX37" fmla="*/ 9127065 w 12191999"/>
              <a:gd name="connsiteY37" fmla="*/ 0 h 6108699"/>
              <a:gd name="connsiteX38" fmla="*/ 9127065 w 12191999"/>
              <a:gd name="connsiteY38" fmla="*/ 1993900 h 6108699"/>
              <a:gd name="connsiteX39" fmla="*/ 6129865 w 12191999"/>
              <a:gd name="connsiteY39" fmla="*/ 1993900 h 6108699"/>
              <a:gd name="connsiteX40" fmla="*/ 3064934 w 12191999"/>
              <a:gd name="connsiteY40" fmla="*/ 0 h 6108699"/>
              <a:gd name="connsiteX41" fmla="*/ 6062132 w 12191999"/>
              <a:gd name="connsiteY41" fmla="*/ 0 h 6108699"/>
              <a:gd name="connsiteX42" fmla="*/ 6062132 w 12191999"/>
              <a:gd name="connsiteY42" fmla="*/ 1993900 h 6108699"/>
              <a:gd name="connsiteX43" fmla="*/ 3064934 w 12191999"/>
              <a:gd name="connsiteY43" fmla="*/ 1993900 h 6108699"/>
              <a:gd name="connsiteX44" fmla="*/ 1 w 12191999"/>
              <a:gd name="connsiteY44" fmla="*/ 0 h 6108699"/>
              <a:gd name="connsiteX45" fmla="*/ 2997201 w 12191999"/>
              <a:gd name="connsiteY45" fmla="*/ 0 h 6108699"/>
              <a:gd name="connsiteX46" fmla="*/ 2997201 w 12191999"/>
              <a:gd name="connsiteY46" fmla="*/ 1993900 h 6108699"/>
              <a:gd name="connsiteX47" fmla="*/ 1 w 12191999"/>
              <a:gd name="connsiteY47" fmla="*/ 1993900 h 6108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2191999" h="6108699">
                <a:moveTo>
                  <a:pt x="9194799" y="4114799"/>
                </a:moveTo>
                <a:lnTo>
                  <a:pt x="12191999" y="4114799"/>
                </a:lnTo>
                <a:lnTo>
                  <a:pt x="12191999" y="6108699"/>
                </a:lnTo>
                <a:lnTo>
                  <a:pt x="9194799" y="6108699"/>
                </a:lnTo>
                <a:close/>
                <a:moveTo>
                  <a:pt x="6129865" y="4114799"/>
                </a:moveTo>
                <a:lnTo>
                  <a:pt x="9127065" y="4114799"/>
                </a:lnTo>
                <a:lnTo>
                  <a:pt x="9127065" y="6108699"/>
                </a:lnTo>
                <a:lnTo>
                  <a:pt x="6129865" y="6108699"/>
                </a:lnTo>
                <a:close/>
                <a:moveTo>
                  <a:pt x="3064933" y="4114799"/>
                </a:moveTo>
                <a:lnTo>
                  <a:pt x="6062132" y="4114799"/>
                </a:lnTo>
                <a:lnTo>
                  <a:pt x="6062132" y="6108699"/>
                </a:lnTo>
                <a:lnTo>
                  <a:pt x="3064933" y="6108699"/>
                </a:lnTo>
                <a:close/>
                <a:moveTo>
                  <a:pt x="0" y="4114799"/>
                </a:moveTo>
                <a:lnTo>
                  <a:pt x="2997200" y="4114799"/>
                </a:lnTo>
                <a:lnTo>
                  <a:pt x="2997200" y="6108699"/>
                </a:lnTo>
                <a:lnTo>
                  <a:pt x="0" y="6108699"/>
                </a:lnTo>
                <a:close/>
                <a:moveTo>
                  <a:pt x="9194799" y="2057400"/>
                </a:moveTo>
                <a:lnTo>
                  <a:pt x="12191999" y="2057400"/>
                </a:lnTo>
                <a:lnTo>
                  <a:pt x="12191999" y="4051299"/>
                </a:lnTo>
                <a:lnTo>
                  <a:pt x="9194799" y="4051299"/>
                </a:lnTo>
                <a:close/>
                <a:moveTo>
                  <a:pt x="6129865" y="2057400"/>
                </a:moveTo>
                <a:lnTo>
                  <a:pt x="9127065" y="2057400"/>
                </a:lnTo>
                <a:lnTo>
                  <a:pt x="9127065" y="4051299"/>
                </a:lnTo>
                <a:lnTo>
                  <a:pt x="6129865" y="4051299"/>
                </a:lnTo>
                <a:close/>
                <a:moveTo>
                  <a:pt x="3064934" y="2057400"/>
                </a:moveTo>
                <a:lnTo>
                  <a:pt x="6062132" y="2057400"/>
                </a:lnTo>
                <a:lnTo>
                  <a:pt x="6062132" y="4051299"/>
                </a:lnTo>
                <a:lnTo>
                  <a:pt x="3064934" y="4051299"/>
                </a:lnTo>
                <a:close/>
                <a:moveTo>
                  <a:pt x="0" y="2057400"/>
                </a:moveTo>
                <a:lnTo>
                  <a:pt x="2997200" y="2057400"/>
                </a:lnTo>
                <a:lnTo>
                  <a:pt x="2997200" y="4051299"/>
                </a:lnTo>
                <a:lnTo>
                  <a:pt x="0" y="4051299"/>
                </a:lnTo>
                <a:close/>
                <a:moveTo>
                  <a:pt x="9194799" y="0"/>
                </a:moveTo>
                <a:lnTo>
                  <a:pt x="12191999" y="0"/>
                </a:lnTo>
                <a:lnTo>
                  <a:pt x="12191999" y="1993900"/>
                </a:lnTo>
                <a:lnTo>
                  <a:pt x="9194799" y="1993900"/>
                </a:lnTo>
                <a:close/>
                <a:moveTo>
                  <a:pt x="6129865" y="0"/>
                </a:moveTo>
                <a:lnTo>
                  <a:pt x="9127065" y="0"/>
                </a:lnTo>
                <a:lnTo>
                  <a:pt x="9127065" y="1993900"/>
                </a:lnTo>
                <a:lnTo>
                  <a:pt x="6129865" y="1993900"/>
                </a:lnTo>
                <a:close/>
                <a:moveTo>
                  <a:pt x="3064934" y="0"/>
                </a:moveTo>
                <a:lnTo>
                  <a:pt x="6062132" y="0"/>
                </a:lnTo>
                <a:lnTo>
                  <a:pt x="6062132" y="1993900"/>
                </a:lnTo>
                <a:lnTo>
                  <a:pt x="3064934" y="1993900"/>
                </a:lnTo>
                <a:close/>
                <a:moveTo>
                  <a:pt x="1" y="0"/>
                </a:moveTo>
                <a:lnTo>
                  <a:pt x="2997201" y="0"/>
                </a:lnTo>
                <a:lnTo>
                  <a:pt x="2997201" y="1993900"/>
                </a:lnTo>
                <a:lnTo>
                  <a:pt x="1" y="19939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>
            <a:no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160925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AB4EF4F-0A84-4C50-B171-F044231527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18957288-25D1-4D25-BECD-5A2E6A8881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260350"/>
            <a:ext cx="4492625" cy="630078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D9C7DFC2-3A77-4761-A9AF-98963C5CCA0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981575" y="260350"/>
            <a:ext cx="2740025" cy="630078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3F6FD22A-5FDA-45EC-BE49-3C0E30A397B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839076" y="260350"/>
            <a:ext cx="4052888" cy="380365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B64BDA74-9644-41EB-984D-939D27B60F3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839076" y="4165600"/>
            <a:ext cx="4052888" cy="239553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447386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AB4EF4F-0A84-4C50-B171-F044231527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18957288-25D1-4D25-BECD-5A2E6A8881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233488"/>
            <a:ext cx="12192001" cy="4391024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8F30468-CC2E-4430-88DD-81D548B988FA}"/>
              </a:ext>
            </a:extLst>
          </p:cNvPr>
          <p:cNvGrpSpPr/>
          <p:nvPr userDrawn="1"/>
        </p:nvGrpSpPr>
        <p:grpSpPr>
          <a:xfrm>
            <a:off x="371474" y="260350"/>
            <a:ext cx="644525" cy="973138"/>
            <a:chOff x="371475" y="671713"/>
            <a:chExt cx="496540" cy="836738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F6F92E0-2218-46A5-A183-84468D9B72A2}"/>
                </a:ext>
              </a:extLst>
            </p:cNvPr>
            <p:cNvSpPr/>
            <p:nvPr userDrawn="1"/>
          </p:nvSpPr>
          <p:spPr>
            <a:xfrm>
              <a:off x="371475" y="1011911"/>
              <a:ext cx="496540" cy="4965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B476586-864B-4C72-91AF-8CF8796C6DE8}"/>
                </a:ext>
              </a:extLst>
            </p:cNvPr>
            <p:cNvSpPr/>
            <p:nvPr userDrawn="1"/>
          </p:nvSpPr>
          <p:spPr>
            <a:xfrm>
              <a:off x="620587" y="671713"/>
              <a:ext cx="247428" cy="24742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38B3D026-83A3-4D78-8B11-A20A6F47170C}"/>
              </a:ext>
            </a:extLst>
          </p:cNvPr>
          <p:cNvSpPr/>
          <p:nvPr userDrawn="1"/>
        </p:nvSpPr>
        <p:spPr>
          <a:xfrm>
            <a:off x="10795001" y="5642462"/>
            <a:ext cx="1397000" cy="1215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5995602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AB4EF4F-0A84-4C50-B171-F044231527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71FC10-F7C3-4841-A705-B83FDE093009}"/>
              </a:ext>
            </a:extLst>
          </p:cNvPr>
          <p:cNvSpPr/>
          <p:nvPr userDrawn="1"/>
        </p:nvSpPr>
        <p:spPr>
          <a:xfrm>
            <a:off x="9398000" y="0"/>
            <a:ext cx="2793999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18957288-25D1-4D25-BECD-5A2E6A8881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260350"/>
            <a:ext cx="11891963" cy="630078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3508598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BA5B3-8B1C-4C1C-B4EB-C9A8AC24A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564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54C622-8EF1-4AE4-AB25-19D71A5C5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39EF0319-0CF7-4AB8-BE69-FEE9B6C298F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1233488"/>
            <a:ext cx="2466000" cy="49672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2FAA6CD-8686-4F0E-9F34-3D74AC34027E}"/>
              </a:ext>
            </a:extLst>
          </p:cNvPr>
          <p:cNvSpPr/>
          <p:nvPr userDrawn="1"/>
        </p:nvSpPr>
        <p:spPr>
          <a:xfrm>
            <a:off x="2892285" y="1233488"/>
            <a:ext cx="3210339" cy="12715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A658D4-2F70-44A3-A7C3-BF6A1D7BE2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04445" y="1330963"/>
            <a:ext cx="2986019" cy="1076636"/>
          </a:xfrm>
        </p:spPr>
        <p:txBody>
          <a:bodyPr anchor="ctr"/>
          <a:lstStyle>
            <a:lvl1pPr marL="0" indent="0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35AFBAA-25FF-494A-937E-3DFC5F737803}"/>
              </a:ext>
            </a:extLst>
          </p:cNvPr>
          <p:cNvSpPr/>
          <p:nvPr userDrawn="1"/>
        </p:nvSpPr>
        <p:spPr>
          <a:xfrm>
            <a:off x="2892284" y="2542916"/>
            <a:ext cx="3210339" cy="365785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F57B0C-62A3-4053-936D-9841C7D76D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004445" y="2623930"/>
            <a:ext cx="2986019" cy="344888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F36B08A9-4F2C-4D72-A755-CBF0DAD5A4F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51738" y="1233487"/>
            <a:ext cx="2464907" cy="49672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CD8F79B-BFE6-4B3E-8853-5C61FDFF46D9}"/>
              </a:ext>
            </a:extLst>
          </p:cNvPr>
          <p:cNvSpPr/>
          <p:nvPr userDrawn="1"/>
        </p:nvSpPr>
        <p:spPr>
          <a:xfrm>
            <a:off x="8673131" y="1233488"/>
            <a:ext cx="3210339" cy="127158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3B3569E-E4EC-433C-AFDA-E50961675D8F}"/>
              </a:ext>
            </a:extLst>
          </p:cNvPr>
          <p:cNvSpPr/>
          <p:nvPr userDrawn="1"/>
        </p:nvSpPr>
        <p:spPr>
          <a:xfrm>
            <a:off x="8673130" y="2542916"/>
            <a:ext cx="3210339" cy="365785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2A6524-3EAC-4E27-BF8E-8F87E480F9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786099" y="1333189"/>
            <a:ext cx="2984400" cy="1074410"/>
          </a:xfrm>
        </p:spPr>
        <p:txBody>
          <a:bodyPr anchor="ctr"/>
          <a:lstStyle>
            <a:lvl1pPr marL="0" indent="0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FB94EC-1786-4ACB-B9A8-28216C7AB6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786099" y="2623930"/>
            <a:ext cx="2984400" cy="344888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61887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BA5B3-8B1C-4C1C-B4EB-C9A8AC24A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564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54C622-8EF1-4AE4-AB25-19D71A5C5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39EF0319-0CF7-4AB8-BE69-FEE9B6C298F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063827" y="1233488"/>
            <a:ext cx="4828135" cy="49672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2FAA6CD-8686-4F0E-9F34-3D74AC34027E}"/>
              </a:ext>
            </a:extLst>
          </p:cNvPr>
          <p:cNvSpPr/>
          <p:nvPr userDrawn="1"/>
        </p:nvSpPr>
        <p:spPr>
          <a:xfrm>
            <a:off x="371476" y="1233488"/>
            <a:ext cx="3210339" cy="12715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A658D4-2F70-44A3-A7C3-BF6A1D7BE2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3636" y="1330963"/>
            <a:ext cx="2986019" cy="1076636"/>
          </a:xfrm>
        </p:spPr>
        <p:txBody>
          <a:bodyPr anchor="ctr"/>
          <a:lstStyle>
            <a:lvl1pPr marL="0" indent="0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35AFBAA-25FF-494A-937E-3DFC5F737803}"/>
              </a:ext>
            </a:extLst>
          </p:cNvPr>
          <p:cNvSpPr/>
          <p:nvPr userDrawn="1"/>
        </p:nvSpPr>
        <p:spPr>
          <a:xfrm>
            <a:off x="371475" y="2542916"/>
            <a:ext cx="3210339" cy="365785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F57B0C-62A3-4053-936D-9841C7D76D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3636" y="2623930"/>
            <a:ext cx="2986019" cy="344888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CD8F79B-BFE6-4B3E-8853-5C61FDFF46D9}"/>
              </a:ext>
            </a:extLst>
          </p:cNvPr>
          <p:cNvSpPr/>
          <p:nvPr userDrawn="1"/>
        </p:nvSpPr>
        <p:spPr>
          <a:xfrm>
            <a:off x="3717652" y="1233488"/>
            <a:ext cx="3210339" cy="127158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3B3569E-E4EC-433C-AFDA-E50961675D8F}"/>
              </a:ext>
            </a:extLst>
          </p:cNvPr>
          <p:cNvSpPr/>
          <p:nvPr userDrawn="1"/>
        </p:nvSpPr>
        <p:spPr>
          <a:xfrm>
            <a:off x="3717651" y="2542916"/>
            <a:ext cx="3210339" cy="365785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2A6524-3EAC-4E27-BF8E-8F87E480F9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3830620" y="1333189"/>
            <a:ext cx="2984400" cy="1074410"/>
          </a:xfrm>
        </p:spPr>
        <p:txBody>
          <a:bodyPr anchor="ctr"/>
          <a:lstStyle>
            <a:lvl1pPr marL="0" indent="0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FB94EC-1786-4ACB-B9A8-28216C7AB6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830620" y="2623930"/>
            <a:ext cx="2984400" cy="344888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88519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6607FB0-0FB2-41FD-B334-74C7B05B8CE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D02598E-521E-41CD-B068-134834CFF4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799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8B51C6-9166-4F67-995A-396809E653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36610" y="1779589"/>
            <a:ext cx="5318781" cy="2182811"/>
          </a:xfrm>
        </p:spPr>
        <p:txBody>
          <a:bodyPr anchor="b">
            <a:normAutofit/>
          </a:bodyPr>
          <a:lstStyle>
            <a:lvl1pPr algn="ctr"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51C9A4-8764-4CB3-AC26-C957C0E84B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36610" y="4079083"/>
            <a:ext cx="5318781" cy="976311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504433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BA5B3-8B1C-4C1C-B4EB-C9A8AC24A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564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54C622-8EF1-4AE4-AB25-19D71A5C5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39EF0319-0CF7-4AB8-BE69-FEE9B6C298F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1233488"/>
            <a:ext cx="11520487" cy="49672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2A6524-3EAC-4E27-BF8E-8F87E480F9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61798" y="2910543"/>
            <a:ext cx="5058000" cy="518457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FB94EC-1786-4ACB-B9A8-28216C7AB6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61798" y="3523420"/>
            <a:ext cx="5058000" cy="2181641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A658D4-2F70-44A3-A7C3-BF6A1D7BE2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5142" y="2910543"/>
            <a:ext cx="5058397" cy="518457"/>
          </a:xfrm>
        </p:spPr>
        <p:txBody>
          <a:bodyPr anchor="ctr"/>
          <a:lstStyle>
            <a:lvl1pPr marL="0" indent="0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F57B0C-62A3-4053-936D-9841C7D76D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95142" y="3523420"/>
            <a:ext cx="5058397" cy="2181641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641947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DB43705-0B3F-4F77-A8BB-08EC09D36A56}"/>
              </a:ext>
            </a:extLst>
          </p:cNvPr>
          <p:cNvSpPr/>
          <p:nvPr userDrawn="1"/>
        </p:nvSpPr>
        <p:spPr>
          <a:xfrm>
            <a:off x="0" y="0"/>
            <a:ext cx="12192000" cy="2146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2BA5B3-8B1C-4C1C-B4EB-C9A8AC24A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5649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54C622-8EF1-4AE4-AB25-19D71A5C5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2A6524-3EAC-4E27-BF8E-8F87E480F9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61797" y="3634443"/>
            <a:ext cx="5630165" cy="518457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FB94EC-1786-4ACB-B9A8-28216C7AB6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61797" y="4247320"/>
            <a:ext cx="5630165" cy="1953455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A658D4-2F70-44A3-A7C3-BF6A1D7BE2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1476" y="3634443"/>
            <a:ext cx="5582064" cy="518457"/>
          </a:xfrm>
        </p:spPr>
        <p:txBody>
          <a:bodyPr anchor="ctr"/>
          <a:lstStyle>
            <a:lvl1pPr marL="0" indent="0">
              <a:buNone/>
              <a:defRPr sz="20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F57B0C-62A3-4053-936D-9841C7D76D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71476" y="4247320"/>
            <a:ext cx="5582064" cy="1953455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16CD8AAD-701B-4F23-AB47-6FC68078713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6" y="1593851"/>
            <a:ext cx="5582064" cy="1929569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Picture Placeholder 6">
            <a:extLst>
              <a:ext uri="{FF2B5EF4-FFF2-40B4-BE49-F238E27FC236}">
                <a16:creationId xmlns:a16="http://schemas.microsoft.com/office/drawing/2014/main" id="{2B9551A7-E41A-4D0E-925B-71270CA0F33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81738" y="1593850"/>
            <a:ext cx="5582064" cy="1929569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542488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990C1024-E4C7-44C6-ADC4-870B3D482C3F}"/>
              </a:ext>
            </a:extLst>
          </p:cNvPr>
          <p:cNvSpPr/>
          <p:nvPr userDrawn="1"/>
        </p:nvSpPr>
        <p:spPr>
          <a:xfrm>
            <a:off x="6441279" y="3761720"/>
            <a:ext cx="5446800" cy="240095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DB43705-0B3F-4F77-A8BB-08EC09D36A56}"/>
              </a:ext>
            </a:extLst>
          </p:cNvPr>
          <p:cNvSpPr/>
          <p:nvPr userDrawn="1"/>
        </p:nvSpPr>
        <p:spPr>
          <a:xfrm>
            <a:off x="371474" y="1271588"/>
            <a:ext cx="5445125" cy="240095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2BA5B3-8B1C-4C1C-B4EB-C9A8AC24A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5649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54C622-8EF1-4AE4-AB25-19D71A5C5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2A6524-3EAC-4E27-BF8E-8F87E480F9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10169" y="3956706"/>
            <a:ext cx="5109021" cy="518457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FB94EC-1786-4ACB-B9A8-28216C7AB6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10169" y="4569583"/>
            <a:ext cx="5109021" cy="1412117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A658D4-2F70-44A3-A7C3-BF6A1D7BE2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9836" y="1462743"/>
            <a:ext cx="5108400" cy="518457"/>
          </a:xfrm>
        </p:spPr>
        <p:txBody>
          <a:bodyPr anchor="ctr"/>
          <a:lstStyle>
            <a:lvl1pPr marL="0" indent="0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F57B0C-62A3-4053-936D-9841C7D76D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39836" y="2075621"/>
            <a:ext cx="5108400" cy="1391480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Picture Placeholder 6">
            <a:extLst>
              <a:ext uri="{FF2B5EF4-FFF2-40B4-BE49-F238E27FC236}">
                <a16:creationId xmlns:a16="http://schemas.microsoft.com/office/drawing/2014/main" id="{9DFBCB44-5019-402B-BEC3-12F7F5526F0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880101" y="1271588"/>
            <a:ext cx="6012000" cy="2400955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Picture Placeholder 6">
            <a:extLst>
              <a:ext uri="{FF2B5EF4-FFF2-40B4-BE49-F238E27FC236}">
                <a16:creationId xmlns:a16="http://schemas.microsoft.com/office/drawing/2014/main" id="{8CD826C9-080C-4638-B261-376BD8B3162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71475" y="3758268"/>
            <a:ext cx="6011800" cy="2400955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549031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5460C4-49C1-4270-BC58-5EEBC7761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7E138685-E3C5-48A4-8460-3BEDDDEDA6A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1233488"/>
            <a:ext cx="5572125" cy="3973512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B6811C8C-D1DA-4EE5-888B-A30D6285BA5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319837" y="2227263"/>
            <a:ext cx="5572125" cy="3973512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5661614-E5E5-43DF-A12A-7BE84E58EE3B}"/>
              </a:ext>
            </a:extLst>
          </p:cNvPr>
          <p:cNvSpPr/>
          <p:nvPr userDrawn="1"/>
        </p:nvSpPr>
        <p:spPr>
          <a:xfrm>
            <a:off x="371475" y="5271760"/>
            <a:ext cx="5572125" cy="92901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61B260-71A2-402A-A38D-FE2C484B7F99}"/>
              </a:ext>
            </a:extLst>
          </p:cNvPr>
          <p:cNvSpPr/>
          <p:nvPr userDrawn="1"/>
        </p:nvSpPr>
        <p:spPr>
          <a:xfrm>
            <a:off x="6319836" y="1233488"/>
            <a:ext cx="5572125" cy="92901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15B70BB-4776-4914-92C9-092579FD6EB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4987" y="5380667"/>
            <a:ext cx="5245100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58899736-796A-4B23-9534-D8784DD9A2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83348" y="1342395"/>
            <a:ext cx="5245100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Add your text here</a:t>
            </a:r>
          </a:p>
        </p:txBody>
      </p:sp>
    </p:spTree>
    <p:extLst>
      <p:ext uri="{BB962C8B-B14F-4D97-AF65-F5344CB8AC3E}">
        <p14:creationId xmlns:p14="http://schemas.microsoft.com/office/powerpoint/2010/main" val="287864174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565E0AE-C9AC-4E26-B4A4-DDEE620D897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15B70BB-4776-4914-92C9-092579FD6EB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7699" y="4517395"/>
            <a:ext cx="5372096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58899736-796A-4B23-9534-D8784DD9A2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54749" y="1642105"/>
            <a:ext cx="5372096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F023CF6-0A85-4867-A5CF-F75DDBC4C20A}"/>
              </a:ext>
            </a:extLst>
          </p:cNvPr>
          <p:cNvSpPr/>
          <p:nvPr userDrawn="1"/>
        </p:nvSpPr>
        <p:spPr>
          <a:xfrm>
            <a:off x="0" y="0"/>
            <a:ext cx="1854199" cy="1752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9F3577-4130-4F32-9302-DA8838D30560}"/>
              </a:ext>
            </a:extLst>
          </p:cNvPr>
          <p:cNvSpPr/>
          <p:nvPr userDrawn="1"/>
        </p:nvSpPr>
        <p:spPr>
          <a:xfrm>
            <a:off x="10337800" y="5122548"/>
            <a:ext cx="1854199" cy="1752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7E138685-E3C5-48A4-8460-3BEDDDEDA6A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7699" y="571500"/>
            <a:ext cx="5372097" cy="383984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B6811C8C-D1DA-4EE5-888B-A30D6285BA5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54748" y="2429505"/>
            <a:ext cx="5372097" cy="3856995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186982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565E0AE-C9AC-4E26-B4A4-DDEE620D897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F023CF6-0A85-4867-A5CF-F75DDBC4C20A}"/>
              </a:ext>
            </a:extLst>
          </p:cNvPr>
          <p:cNvSpPr/>
          <p:nvPr userDrawn="1"/>
        </p:nvSpPr>
        <p:spPr>
          <a:xfrm>
            <a:off x="0" y="1932303"/>
            <a:ext cx="12192000" cy="291719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7E138685-E3C5-48A4-8460-3BEDDDEDA6A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7699" y="1470977"/>
            <a:ext cx="5372097" cy="383984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B6811C8C-D1DA-4EE5-888B-A30D6285BA5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54748" y="1462403"/>
            <a:ext cx="5372097" cy="3856995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15B70BB-4776-4914-92C9-092579FD6EB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7699" y="5451475"/>
            <a:ext cx="5372096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noProof="0"/>
              <a:t>Add your text here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58899736-796A-4B23-9534-D8784DD9A2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54748" y="591502"/>
            <a:ext cx="5372096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noProof="0"/>
              <a:t>Add your text here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F4B4D45-80E3-42F8-B437-4182608210C3}"/>
              </a:ext>
            </a:extLst>
          </p:cNvPr>
          <p:cNvGrpSpPr/>
          <p:nvPr userDrawn="1"/>
        </p:nvGrpSpPr>
        <p:grpSpPr>
          <a:xfrm>
            <a:off x="5387974" y="422433"/>
            <a:ext cx="644525" cy="973138"/>
            <a:chOff x="371475" y="671713"/>
            <a:chExt cx="496540" cy="836738"/>
          </a:xfrm>
          <a:solidFill>
            <a:schemeClr val="accent6"/>
          </a:solidFill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670E361-AF23-4722-9250-CCF26B3C5884}"/>
                </a:ext>
              </a:extLst>
            </p:cNvPr>
            <p:cNvSpPr/>
            <p:nvPr userDrawn="1"/>
          </p:nvSpPr>
          <p:spPr>
            <a:xfrm>
              <a:off x="371475" y="1011911"/>
              <a:ext cx="496540" cy="4965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DE16CED-9FCD-4407-99EF-FFBE689DA9F1}"/>
                </a:ext>
              </a:extLst>
            </p:cNvPr>
            <p:cNvSpPr/>
            <p:nvPr userDrawn="1"/>
          </p:nvSpPr>
          <p:spPr>
            <a:xfrm>
              <a:off x="620587" y="671713"/>
              <a:ext cx="247428" cy="24742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A147081-5AFB-463F-B27C-7A0C4CA0573B}"/>
              </a:ext>
            </a:extLst>
          </p:cNvPr>
          <p:cNvGrpSpPr/>
          <p:nvPr userDrawn="1"/>
        </p:nvGrpSpPr>
        <p:grpSpPr>
          <a:xfrm flipH="1">
            <a:off x="6248401" y="5451475"/>
            <a:ext cx="644525" cy="973138"/>
            <a:chOff x="371475" y="671713"/>
            <a:chExt cx="496540" cy="836738"/>
          </a:xfrm>
          <a:solidFill>
            <a:schemeClr val="accent6"/>
          </a:solidFill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E24567E-B0AE-4E55-A5FB-3019A9598162}"/>
                </a:ext>
              </a:extLst>
            </p:cNvPr>
            <p:cNvSpPr/>
            <p:nvPr userDrawn="1"/>
          </p:nvSpPr>
          <p:spPr>
            <a:xfrm>
              <a:off x="371475" y="1011911"/>
              <a:ext cx="496540" cy="4965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918E6C0-B582-4943-9462-FE9740846585}"/>
                </a:ext>
              </a:extLst>
            </p:cNvPr>
            <p:cNvSpPr/>
            <p:nvPr userDrawn="1"/>
          </p:nvSpPr>
          <p:spPr>
            <a:xfrm>
              <a:off x="620587" y="671713"/>
              <a:ext cx="247428" cy="24742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49338826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565E0AE-C9AC-4E26-B4A4-DDEE620D897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7E138685-E3C5-48A4-8460-3BEDDDEDA6A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19200" cy="685800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B6811C8C-D1DA-4EE5-888B-A30D6285BA5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72201" y="0"/>
            <a:ext cx="6019799" cy="685800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15B70BB-4776-4914-92C9-092579FD6EB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5351" y="5008563"/>
            <a:ext cx="4910400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58899736-796A-4B23-9534-D8784DD9A2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35593" y="5008563"/>
            <a:ext cx="4908708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Add your text here</a:t>
            </a:r>
          </a:p>
        </p:txBody>
      </p:sp>
    </p:spTree>
    <p:extLst>
      <p:ext uri="{BB962C8B-B14F-4D97-AF65-F5344CB8AC3E}">
        <p14:creationId xmlns:p14="http://schemas.microsoft.com/office/powerpoint/2010/main" val="330373224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565E0AE-C9AC-4E26-B4A4-DDEE620D897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F023CF6-0A85-4867-A5CF-F75DDBC4C20A}"/>
              </a:ext>
            </a:extLst>
          </p:cNvPr>
          <p:cNvSpPr/>
          <p:nvPr userDrawn="1"/>
        </p:nvSpPr>
        <p:spPr>
          <a:xfrm>
            <a:off x="0" y="0"/>
            <a:ext cx="5372096" cy="685799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7E138685-E3C5-48A4-8460-3BEDDDEDA6A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260350"/>
            <a:ext cx="5618153" cy="63007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7E2F46B-C34E-40D3-9D43-BBA43EDFC924}"/>
              </a:ext>
            </a:extLst>
          </p:cNvPr>
          <p:cNvSpPr/>
          <p:nvPr userDrawn="1"/>
        </p:nvSpPr>
        <p:spPr>
          <a:xfrm>
            <a:off x="6819906" y="-18257"/>
            <a:ext cx="5372096" cy="685799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B6811C8C-D1DA-4EE5-888B-A30D6285BA5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80147" y="260350"/>
            <a:ext cx="5619600" cy="63007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15B70BB-4776-4914-92C9-092579FD6EB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5351" y="5008563"/>
            <a:ext cx="4910400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58899736-796A-4B23-9534-D8784DD9A2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35593" y="5008563"/>
            <a:ext cx="4908708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Add your text here</a:t>
            </a:r>
          </a:p>
        </p:txBody>
      </p:sp>
    </p:spTree>
    <p:extLst>
      <p:ext uri="{BB962C8B-B14F-4D97-AF65-F5344CB8AC3E}">
        <p14:creationId xmlns:p14="http://schemas.microsoft.com/office/powerpoint/2010/main" val="363371013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5460C4-49C1-4270-BC58-5EEBC7761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2950CCA-59F9-4C47-A5BA-294E9EDCBABE}"/>
              </a:ext>
            </a:extLst>
          </p:cNvPr>
          <p:cNvSpPr/>
          <p:nvPr userDrawn="1"/>
        </p:nvSpPr>
        <p:spPr>
          <a:xfrm>
            <a:off x="371475" y="1233488"/>
            <a:ext cx="2776354" cy="49672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B5BF167-B9E6-4F02-9FA8-3CA79D552F0E}"/>
              </a:ext>
            </a:extLst>
          </p:cNvPr>
          <p:cNvSpPr/>
          <p:nvPr userDrawn="1"/>
        </p:nvSpPr>
        <p:spPr>
          <a:xfrm>
            <a:off x="3286186" y="1233488"/>
            <a:ext cx="2776354" cy="496728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48694DE-D82B-49DB-8A45-D1DD4C9BCEF1}"/>
              </a:ext>
            </a:extLst>
          </p:cNvPr>
          <p:cNvSpPr/>
          <p:nvPr userDrawn="1"/>
        </p:nvSpPr>
        <p:spPr>
          <a:xfrm>
            <a:off x="6200897" y="1233488"/>
            <a:ext cx="2776354" cy="496728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07C1370-8D38-4641-8D37-30A1218A4372}"/>
              </a:ext>
            </a:extLst>
          </p:cNvPr>
          <p:cNvSpPr/>
          <p:nvPr userDrawn="1"/>
        </p:nvSpPr>
        <p:spPr>
          <a:xfrm>
            <a:off x="9115608" y="1246188"/>
            <a:ext cx="2776354" cy="496728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CE3EDDE5-9B23-44D7-8546-0B2365B42B16}"/>
              </a:ext>
            </a:extLst>
          </p:cNvPr>
          <p:cNvCxnSpPr/>
          <p:nvPr userDrawn="1"/>
        </p:nvCxnSpPr>
        <p:spPr>
          <a:xfrm>
            <a:off x="591252" y="3721100"/>
            <a:ext cx="23368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9D259D5-D3C0-4B60-B2D9-9B6DFFD270D8}"/>
              </a:ext>
            </a:extLst>
          </p:cNvPr>
          <p:cNvCxnSpPr/>
          <p:nvPr userDrawn="1"/>
        </p:nvCxnSpPr>
        <p:spPr>
          <a:xfrm>
            <a:off x="3505963" y="3721100"/>
            <a:ext cx="23368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710C392-9E34-4640-AC70-210A1B8C47B5}"/>
              </a:ext>
            </a:extLst>
          </p:cNvPr>
          <p:cNvCxnSpPr/>
          <p:nvPr userDrawn="1"/>
        </p:nvCxnSpPr>
        <p:spPr>
          <a:xfrm>
            <a:off x="6420674" y="3721100"/>
            <a:ext cx="23368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7A92E0B-B060-48FA-A650-36894FF4B216}"/>
              </a:ext>
            </a:extLst>
          </p:cNvPr>
          <p:cNvCxnSpPr/>
          <p:nvPr userDrawn="1"/>
        </p:nvCxnSpPr>
        <p:spPr>
          <a:xfrm>
            <a:off x="9335385" y="3721100"/>
            <a:ext cx="23368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D9056F2B-EAFD-4A57-BB92-D14816C84DD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6300" y="1739900"/>
            <a:ext cx="1689100" cy="1397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5" name="Picture Placeholder 33">
            <a:extLst>
              <a:ext uri="{FF2B5EF4-FFF2-40B4-BE49-F238E27FC236}">
                <a16:creationId xmlns:a16="http://schemas.microsoft.com/office/drawing/2014/main" id="{E65006DE-F797-4019-BB72-F484F9FE7E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829813" y="4263232"/>
            <a:ext cx="1689100" cy="1397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Picture Placeholder 33">
            <a:extLst>
              <a:ext uri="{FF2B5EF4-FFF2-40B4-BE49-F238E27FC236}">
                <a16:creationId xmlns:a16="http://schemas.microsoft.com/office/drawing/2014/main" id="{0947D252-5545-4406-8764-B7712464DA5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44524" y="1739900"/>
            <a:ext cx="1689100" cy="1397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Picture Placeholder 33">
            <a:extLst>
              <a:ext uri="{FF2B5EF4-FFF2-40B4-BE49-F238E27FC236}">
                <a16:creationId xmlns:a16="http://schemas.microsoft.com/office/drawing/2014/main" id="{DD89F80C-C1D7-4F63-BAD2-F4EE1F9A162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659235" y="4263232"/>
            <a:ext cx="1689100" cy="1397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08BBFEC8-B6BE-4768-9284-26D98C06FFC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90550" y="3949700"/>
            <a:ext cx="2336800" cy="1854200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1" name="Text Placeholder 39">
            <a:extLst>
              <a:ext uri="{FF2B5EF4-FFF2-40B4-BE49-F238E27FC236}">
                <a16:creationId xmlns:a16="http://schemas.microsoft.com/office/drawing/2014/main" id="{D12C79C2-427D-418B-8FFA-C27D8F2C986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05963" y="1595835"/>
            <a:ext cx="2336800" cy="1854200"/>
          </a:xfrm>
        </p:spPr>
        <p:txBody>
          <a:bodyPr anchor="b"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2" name="Text Placeholder 39">
            <a:extLst>
              <a:ext uri="{FF2B5EF4-FFF2-40B4-BE49-F238E27FC236}">
                <a16:creationId xmlns:a16="http://schemas.microsoft.com/office/drawing/2014/main" id="{0FD568C4-A06D-4A56-B7D6-AF338F5C329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20674" y="3949700"/>
            <a:ext cx="2336800" cy="1854200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3" name="Text Placeholder 39">
            <a:extLst>
              <a:ext uri="{FF2B5EF4-FFF2-40B4-BE49-F238E27FC236}">
                <a16:creationId xmlns:a16="http://schemas.microsoft.com/office/drawing/2014/main" id="{76B41443-1233-4172-B61C-7CC516D8880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335385" y="1595835"/>
            <a:ext cx="2336800" cy="1854200"/>
          </a:xfrm>
        </p:spPr>
        <p:txBody>
          <a:bodyPr anchor="b"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</p:spTree>
    <p:extLst>
      <p:ext uri="{BB962C8B-B14F-4D97-AF65-F5344CB8AC3E}">
        <p14:creationId xmlns:p14="http://schemas.microsoft.com/office/powerpoint/2010/main" val="210807895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6B607F24-5B01-4964-9736-E876BC347E5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6168473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2950CCA-59F9-4C47-A5BA-294E9EDCBABE}"/>
              </a:ext>
            </a:extLst>
          </p:cNvPr>
          <p:cNvSpPr/>
          <p:nvPr userDrawn="1"/>
        </p:nvSpPr>
        <p:spPr>
          <a:xfrm>
            <a:off x="6769101" y="0"/>
            <a:ext cx="2711082" cy="228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44232AA-36A1-4A85-8868-9D12848EB106}"/>
              </a:ext>
            </a:extLst>
          </p:cNvPr>
          <p:cNvSpPr/>
          <p:nvPr userDrawn="1"/>
        </p:nvSpPr>
        <p:spPr>
          <a:xfrm>
            <a:off x="9480918" y="2286000"/>
            <a:ext cx="2711082" cy="228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B045D93-056D-486E-A634-890ECB9AF9C2}"/>
              </a:ext>
            </a:extLst>
          </p:cNvPr>
          <p:cNvSpPr/>
          <p:nvPr userDrawn="1"/>
        </p:nvSpPr>
        <p:spPr>
          <a:xfrm>
            <a:off x="6769100" y="4572000"/>
            <a:ext cx="2711082" cy="2286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67CD5E4-19A9-4EFD-BBF1-2B1FBC9BB9BD}"/>
              </a:ext>
            </a:extLst>
          </p:cNvPr>
          <p:cNvSpPr/>
          <p:nvPr userDrawn="1"/>
        </p:nvSpPr>
        <p:spPr>
          <a:xfrm>
            <a:off x="9480918" y="0"/>
            <a:ext cx="2711082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A533582-AC3E-4F3B-9602-085EB97AD294}"/>
              </a:ext>
            </a:extLst>
          </p:cNvPr>
          <p:cNvSpPr/>
          <p:nvPr userDrawn="1"/>
        </p:nvSpPr>
        <p:spPr>
          <a:xfrm>
            <a:off x="6768364" y="2286000"/>
            <a:ext cx="2711082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F0B1BD9-4AC2-4549-9001-383664C7F224}"/>
              </a:ext>
            </a:extLst>
          </p:cNvPr>
          <p:cNvSpPr/>
          <p:nvPr userDrawn="1"/>
        </p:nvSpPr>
        <p:spPr>
          <a:xfrm>
            <a:off x="9480918" y="4572000"/>
            <a:ext cx="2711082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32B2DC05-AAD7-458D-B737-BE8CCA1FFA99}"/>
              </a:ext>
            </a:extLst>
          </p:cNvPr>
          <p:cNvSpPr/>
          <p:nvPr userDrawn="1"/>
        </p:nvSpPr>
        <p:spPr>
          <a:xfrm rot="5400000">
            <a:off x="9422986" y="1050373"/>
            <a:ext cx="298174" cy="185254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Isosceles Triangle 38">
            <a:extLst>
              <a:ext uri="{FF2B5EF4-FFF2-40B4-BE49-F238E27FC236}">
                <a16:creationId xmlns:a16="http://schemas.microsoft.com/office/drawing/2014/main" id="{E423C01B-EB10-48EF-8F1C-C2A7E1923E3E}"/>
              </a:ext>
            </a:extLst>
          </p:cNvPr>
          <p:cNvSpPr/>
          <p:nvPr userDrawn="1"/>
        </p:nvSpPr>
        <p:spPr>
          <a:xfrm rot="16200000">
            <a:off x="9238100" y="3336373"/>
            <a:ext cx="298174" cy="18525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Isosceles Triangle 43">
            <a:extLst>
              <a:ext uri="{FF2B5EF4-FFF2-40B4-BE49-F238E27FC236}">
                <a16:creationId xmlns:a16="http://schemas.microsoft.com/office/drawing/2014/main" id="{BB0D5D5D-BB46-489A-A006-03E52FDA0AB6}"/>
              </a:ext>
            </a:extLst>
          </p:cNvPr>
          <p:cNvSpPr/>
          <p:nvPr userDrawn="1"/>
        </p:nvSpPr>
        <p:spPr>
          <a:xfrm rot="5400000">
            <a:off x="9422986" y="5622373"/>
            <a:ext cx="298174" cy="185254"/>
          </a:xfrm>
          <a:prstGeom prst="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Picture Placeholder 33">
            <a:extLst>
              <a:ext uri="{FF2B5EF4-FFF2-40B4-BE49-F238E27FC236}">
                <a16:creationId xmlns:a16="http://schemas.microsoft.com/office/drawing/2014/main" id="{2D0DCA06-9544-45C9-BE22-EBB853AE757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133588" y="561678"/>
            <a:ext cx="1405742" cy="1162644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Picture Placeholder 33">
            <a:extLst>
              <a:ext uri="{FF2B5EF4-FFF2-40B4-BE49-F238E27FC236}">
                <a16:creationId xmlns:a16="http://schemas.microsoft.com/office/drawing/2014/main" id="{21403A13-F195-405D-B352-4B77969E358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421034" y="2847678"/>
            <a:ext cx="1405742" cy="1162644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7" name="Picture Placeholder 33">
            <a:extLst>
              <a:ext uri="{FF2B5EF4-FFF2-40B4-BE49-F238E27FC236}">
                <a16:creationId xmlns:a16="http://schemas.microsoft.com/office/drawing/2014/main" id="{390C9BE2-4328-41D9-82FB-F6FEE7026C5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133588" y="5133678"/>
            <a:ext cx="1405742" cy="1162644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Picture Placeholder 6">
            <a:extLst>
              <a:ext uri="{FF2B5EF4-FFF2-40B4-BE49-F238E27FC236}">
                <a16:creationId xmlns:a16="http://schemas.microsoft.com/office/drawing/2014/main" id="{7E57D58E-479C-4409-8D5F-7CAC3178A77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71475" y="1233488"/>
            <a:ext cx="6168473" cy="5624512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Text Placeholder 39">
            <a:extLst>
              <a:ext uri="{FF2B5EF4-FFF2-40B4-BE49-F238E27FC236}">
                <a16:creationId xmlns:a16="http://schemas.microsoft.com/office/drawing/2014/main" id="{1EE624A7-7FE4-44DC-B710-D995C25C9CE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956242" y="215900"/>
            <a:ext cx="2336800" cy="1854200"/>
          </a:xfrm>
        </p:spPr>
        <p:txBody>
          <a:bodyPr anchor="ctr"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18" name="Text Placeholder 39">
            <a:extLst>
              <a:ext uri="{FF2B5EF4-FFF2-40B4-BE49-F238E27FC236}">
                <a16:creationId xmlns:a16="http://schemas.microsoft.com/office/drawing/2014/main" id="{34CC27D1-7AB7-4922-81C5-41E9C01BAAE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668059" y="2501900"/>
            <a:ext cx="2336800" cy="1854200"/>
          </a:xfrm>
        </p:spPr>
        <p:txBody>
          <a:bodyPr anchor="ctr"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19" name="Text Placeholder 39">
            <a:extLst>
              <a:ext uri="{FF2B5EF4-FFF2-40B4-BE49-F238E27FC236}">
                <a16:creationId xmlns:a16="http://schemas.microsoft.com/office/drawing/2014/main" id="{03F0CFEB-33B8-47FE-BC44-44AF273543D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956241" y="4787900"/>
            <a:ext cx="2336800" cy="1854200"/>
          </a:xfrm>
        </p:spPr>
        <p:txBody>
          <a:bodyPr anchor="ctr"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</p:spTree>
    <p:extLst>
      <p:ext uri="{BB962C8B-B14F-4D97-AF65-F5344CB8AC3E}">
        <p14:creationId xmlns:p14="http://schemas.microsoft.com/office/powerpoint/2010/main" val="20142591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6607FB0-0FB2-41FD-B334-74C7B05B8CE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1A59197-7C21-44E6-8A97-DE0ABD1E6909}"/>
              </a:ext>
            </a:extLst>
          </p:cNvPr>
          <p:cNvSpPr/>
          <p:nvPr userDrawn="1"/>
        </p:nvSpPr>
        <p:spPr>
          <a:xfrm>
            <a:off x="0" y="0"/>
            <a:ext cx="641350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D02598E-521E-41CD-B068-134834CFF4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016500" y="472281"/>
            <a:ext cx="7175500" cy="591343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8B51C6-9166-4F67-995A-396809E653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1476" y="1779589"/>
            <a:ext cx="4416424" cy="2182811"/>
          </a:xfrm>
        </p:spPr>
        <p:txBody>
          <a:bodyPr anchor="b">
            <a:normAutofit/>
          </a:bodyPr>
          <a:lstStyle>
            <a:lvl1pPr algn="l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51C9A4-8764-4CB3-AC26-C957C0E84B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1476" y="4079083"/>
            <a:ext cx="4416424" cy="976311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1626B81-8882-4179-8C3A-BEA9BBEF2A62}"/>
              </a:ext>
            </a:extLst>
          </p:cNvPr>
          <p:cNvSpPr/>
          <p:nvPr userDrawn="1"/>
        </p:nvSpPr>
        <p:spPr>
          <a:xfrm>
            <a:off x="5021263" y="368300"/>
            <a:ext cx="3159760" cy="11668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483641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8" name="Picture Placeholder 6">
            <a:extLst>
              <a:ext uri="{FF2B5EF4-FFF2-40B4-BE49-F238E27FC236}">
                <a16:creationId xmlns:a16="http://schemas.microsoft.com/office/drawing/2014/main" id="{7E57D58E-479C-4409-8D5F-7CAC3178A77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71475" y="1233488"/>
            <a:ext cx="11520487" cy="3049754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0" name="Picture Placeholder 33">
            <a:extLst>
              <a:ext uri="{FF2B5EF4-FFF2-40B4-BE49-F238E27FC236}">
                <a16:creationId xmlns:a16="http://schemas.microsoft.com/office/drawing/2014/main" id="{917F3183-F8DC-409E-BDAF-E3190E5CC10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466711" y="2999731"/>
            <a:ext cx="1405742" cy="1162644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Picture Placeholder 33">
            <a:extLst>
              <a:ext uri="{FF2B5EF4-FFF2-40B4-BE49-F238E27FC236}">
                <a16:creationId xmlns:a16="http://schemas.microsoft.com/office/drawing/2014/main" id="{8DCF90EE-8A0F-46BB-A8EC-27CB7826EB0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108135" y="2999731"/>
            <a:ext cx="1405742" cy="1162644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6" name="Picture Placeholder 33">
            <a:extLst>
              <a:ext uri="{FF2B5EF4-FFF2-40B4-BE49-F238E27FC236}">
                <a16:creationId xmlns:a16="http://schemas.microsoft.com/office/drawing/2014/main" id="{4B6BCE84-A7A7-4701-966F-9F969C523C5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749558" y="2999731"/>
            <a:ext cx="1405742" cy="1162644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Picture Placeholder 33">
            <a:extLst>
              <a:ext uri="{FF2B5EF4-FFF2-40B4-BE49-F238E27FC236}">
                <a16:creationId xmlns:a16="http://schemas.microsoft.com/office/drawing/2014/main" id="{2F810615-16AA-4D3F-93BB-1074BABE123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435088" y="2999731"/>
            <a:ext cx="1405742" cy="1162644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9E999B4-BC91-4EF5-915C-59E58E141134}"/>
              </a:ext>
            </a:extLst>
          </p:cNvPr>
          <p:cNvSpPr/>
          <p:nvPr userDrawn="1"/>
        </p:nvSpPr>
        <p:spPr>
          <a:xfrm>
            <a:off x="979920" y="4514247"/>
            <a:ext cx="2379325" cy="16865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E3D72D1-545E-4FA9-B18F-DBE257DA9472}"/>
              </a:ext>
            </a:extLst>
          </p:cNvPr>
          <p:cNvSpPr/>
          <p:nvPr userDrawn="1"/>
        </p:nvSpPr>
        <p:spPr>
          <a:xfrm>
            <a:off x="3621344" y="4514247"/>
            <a:ext cx="2379325" cy="168652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1FF2C74-7F94-4D15-9530-4844CA0ABABA}"/>
              </a:ext>
            </a:extLst>
          </p:cNvPr>
          <p:cNvSpPr/>
          <p:nvPr userDrawn="1"/>
        </p:nvSpPr>
        <p:spPr>
          <a:xfrm>
            <a:off x="6262766" y="4514247"/>
            <a:ext cx="2379325" cy="168652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65048BF-5755-467D-94DA-799CD1A9ED70}"/>
              </a:ext>
            </a:extLst>
          </p:cNvPr>
          <p:cNvSpPr/>
          <p:nvPr userDrawn="1"/>
        </p:nvSpPr>
        <p:spPr>
          <a:xfrm>
            <a:off x="8904188" y="4514247"/>
            <a:ext cx="2379325" cy="168652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Text Placeholder 39">
            <a:extLst>
              <a:ext uri="{FF2B5EF4-FFF2-40B4-BE49-F238E27FC236}">
                <a16:creationId xmlns:a16="http://schemas.microsoft.com/office/drawing/2014/main" id="{3C8488B4-AC1B-43A6-A416-3F5BC72456F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91465" y="4598182"/>
            <a:ext cx="2156235" cy="1330436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950DB978-3832-472D-9958-42D6A712EA6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732888" y="4598182"/>
            <a:ext cx="2156235" cy="1330436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1" name="Text Placeholder 39">
            <a:extLst>
              <a:ext uri="{FF2B5EF4-FFF2-40B4-BE49-F238E27FC236}">
                <a16:creationId xmlns:a16="http://schemas.microsoft.com/office/drawing/2014/main" id="{7A9C8821-D3DD-40C3-83BD-38D19040571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74310" y="4598182"/>
            <a:ext cx="2156235" cy="1330436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2" name="Text Placeholder 39">
            <a:extLst>
              <a:ext uri="{FF2B5EF4-FFF2-40B4-BE49-F238E27FC236}">
                <a16:creationId xmlns:a16="http://schemas.microsoft.com/office/drawing/2014/main" id="{C3FC554A-BF67-40BD-BD4F-B2EA17BBDBC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015732" y="4598182"/>
            <a:ext cx="2156235" cy="1330436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2ECF54D-C7AE-4FFE-A9FA-ECD663CD2A09}"/>
              </a:ext>
            </a:extLst>
          </p:cNvPr>
          <p:cNvCxnSpPr>
            <a:cxnSpLocks/>
          </p:cNvCxnSpPr>
          <p:nvPr userDrawn="1"/>
        </p:nvCxnSpPr>
        <p:spPr>
          <a:xfrm>
            <a:off x="979920" y="4357837"/>
            <a:ext cx="2379325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FB84BED-8481-4D23-AE06-31529215FE6C}"/>
              </a:ext>
            </a:extLst>
          </p:cNvPr>
          <p:cNvCxnSpPr>
            <a:cxnSpLocks/>
          </p:cNvCxnSpPr>
          <p:nvPr userDrawn="1"/>
        </p:nvCxnSpPr>
        <p:spPr>
          <a:xfrm>
            <a:off x="3621344" y="4357837"/>
            <a:ext cx="2379325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A09D405-9228-4697-A91F-4E5A2B5B6512}"/>
              </a:ext>
            </a:extLst>
          </p:cNvPr>
          <p:cNvCxnSpPr>
            <a:cxnSpLocks/>
          </p:cNvCxnSpPr>
          <p:nvPr userDrawn="1"/>
        </p:nvCxnSpPr>
        <p:spPr>
          <a:xfrm>
            <a:off x="6262767" y="4357837"/>
            <a:ext cx="2379325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645748A-37E1-4661-B50F-D1FCAF7F3088}"/>
              </a:ext>
            </a:extLst>
          </p:cNvPr>
          <p:cNvCxnSpPr>
            <a:cxnSpLocks/>
          </p:cNvCxnSpPr>
          <p:nvPr userDrawn="1"/>
        </p:nvCxnSpPr>
        <p:spPr>
          <a:xfrm>
            <a:off x="8904191" y="4357837"/>
            <a:ext cx="2379325" cy="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087214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8" name="Picture Placeholder 6">
            <a:extLst>
              <a:ext uri="{FF2B5EF4-FFF2-40B4-BE49-F238E27FC236}">
                <a16:creationId xmlns:a16="http://schemas.microsoft.com/office/drawing/2014/main" id="{7E57D58E-479C-4409-8D5F-7CAC3178A77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71476" y="1233488"/>
            <a:ext cx="4140890" cy="5148262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DD2DC66-11E4-4714-A8DE-E8AC34D49655}"/>
              </a:ext>
            </a:extLst>
          </p:cNvPr>
          <p:cNvSpPr/>
          <p:nvPr userDrawn="1"/>
        </p:nvSpPr>
        <p:spPr>
          <a:xfrm>
            <a:off x="4615257" y="1233489"/>
            <a:ext cx="2371952" cy="514826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6748F93-9B1D-4874-A164-A654BF7D6C8C}"/>
              </a:ext>
            </a:extLst>
          </p:cNvPr>
          <p:cNvGrpSpPr/>
          <p:nvPr userDrawn="1"/>
        </p:nvGrpSpPr>
        <p:grpSpPr>
          <a:xfrm>
            <a:off x="4842107" y="2462886"/>
            <a:ext cx="1918252" cy="2689468"/>
            <a:chOff x="4790661" y="2266122"/>
            <a:chExt cx="1918252" cy="2852530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4AEF10CE-C943-4C6B-9DBF-5A0E63CDC89B}"/>
                </a:ext>
              </a:extLst>
            </p:cNvPr>
            <p:cNvCxnSpPr/>
            <p:nvPr userDrawn="1"/>
          </p:nvCxnSpPr>
          <p:spPr>
            <a:xfrm>
              <a:off x="4790661" y="2266122"/>
              <a:ext cx="1918252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428B198-0637-4F15-900F-6709BFE4BDEA}"/>
                </a:ext>
              </a:extLst>
            </p:cNvPr>
            <p:cNvCxnSpPr/>
            <p:nvPr userDrawn="1"/>
          </p:nvCxnSpPr>
          <p:spPr>
            <a:xfrm>
              <a:off x="4790661" y="3692387"/>
              <a:ext cx="1918252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F29A1B0-F4AB-4243-979A-50FADE3330EA}"/>
                </a:ext>
              </a:extLst>
            </p:cNvPr>
            <p:cNvCxnSpPr/>
            <p:nvPr userDrawn="1"/>
          </p:nvCxnSpPr>
          <p:spPr>
            <a:xfrm>
              <a:off x="4790661" y="5118652"/>
              <a:ext cx="1918252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894F998-0FDF-4CA2-802E-4FCFA7674171}"/>
              </a:ext>
            </a:extLst>
          </p:cNvPr>
          <p:cNvGrpSpPr/>
          <p:nvPr userDrawn="1"/>
        </p:nvGrpSpPr>
        <p:grpSpPr>
          <a:xfrm>
            <a:off x="7090100" y="2462886"/>
            <a:ext cx="4801862" cy="2689468"/>
            <a:chOff x="4790661" y="2266122"/>
            <a:chExt cx="1918252" cy="2852530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C1F0C0C8-87C4-49FB-B35B-E937E9D0BEC5}"/>
                </a:ext>
              </a:extLst>
            </p:cNvPr>
            <p:cNvCxnSpPr/>
            <p:nvPr userDrawn="1"/>
          </p:nvCxnSpPr>
          <p:spPr>
            <a:xfrm>
              <a:off x="4790661" y="2266122"/>
              <a:ext cx="1918252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4857C5D3-7E33-4894-8AC3-0FD1BEB12F40}"/>
                </a:ext>
              </a:extLst>
            </p:cNvPr>
            <p:cNvCxnSpPr/>
            <p:nvPr userDrawn="1"/>
          </p:nvCxnSpPr>
          <p:spPr>
            <a:xfrm>
              <a:off x="4790661" y="3692387"/>
              <a:ext cx="1918252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100BA9F8-92BF-42F0-BD46-D9B7E7422F75}"/>
                </a:ext>
              </a:extLst>
            </p:cNvPr>
            <p:cNvCxnSpPr/>
            <p:nvPr userDrawn="1"/>
          </p:nvCxnSpPr>
          <p:spPr>
            <a:xfrm>
              <a:off x="4790661" y="5118652"/>
              <a:ext cx="1918252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Text Placeholder 39">
            <a:extLst>
              <a:ext uri="{FF2B5EF4-FFF2-40B4-BE49-F238E27FC236}">
                <a16:creationId xmlns:a16="http://schemas.microsoft.com/office/drawing/2014/main" id="{9760B601-DCBC-47C8-95BE-A5DFCCBAD09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166507" y="1463643"/>
            <a:ext cx="4725455" cy="758822"/>
          </a:xfrm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179CBA0C-6465-4209-AF3F-548A57F20CE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166507" y="2741755"/>
            <a:ext cx="4725455" cy="758822"/>
          </a:xfrm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1" name="Text Placeholder 39">
            <a:extLst>
              <a:ext uri="{FF2B5EF4-FFF2-40B4-BE49-F238E27FC236}">
                <a16:creationId xmlns:a16="http://schemas.microsoft.com/office/drawing/2014/main" id="{99852211-6BD9-4B69-BBC9-F2181F272D2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166507" y="4069997"/>
            <a:ext cx="4725455" cy="758822"/>
          </a:xfrm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2" name="Text Placeholder 39">
            <a:extLst>
              <a:ext uri="{FF2B5EF4-FFF2-40B4-BE49-F238E27FC236}">
                <a16:creationId xmlns:a16="http://schemas.microsoft.com/office/drawing/2014/main" id="{EEF11D65-7095-41D2-9630-E2EB44552E5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166507" y="5394355"/>
            <a:ext cx="4725455" cy="758822"/>
          </a:xfrm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3" name="Picture Placeholder 33">
            <a:extLst>
              <a:ext uri="{FF2B5EF4-FFF2-40B4-BE49-F238E27FC236}">
                <a16:creationId xmlns:a16="http://schemas.microsoft.com/office/drawing/2014/main" id="{1644FD94-AD03-4C4F-A1A5-085DD8F566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27571" y="1437538"/>
            <a:ext cx="1147325" cy="811033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4" name="Picture Placeholder 33">
            <a:extLst>
              <a:ext uri="{FF2B5EF4-FFF2-40B4-BE49-F238E27FC236}">
                <a16:creationId xmlns:a16="http://schemas.microsoft.com/office/drawing/2014/main" id="{9A1BE0BE-1FFD-445C-B6BA-E4A602D2211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227571" y="2715650"/>
            <a:ext cx="1147325" cy="811033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5" name="Picture Placeholder 33">
            <a:extLst>
              <a:ext uri="{FF2B5EF4-FFF2-40B4-BE49-F238E27FC236}">
                <a16:creationId xmlns:a16="http://schemas.microsoft.com/office/drawing/2014/main" id="{B577AF17-6C7E-48B9-B267-0874B232A710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5227571" y="4043892"/>
            <a:ext cx="1147325" cy="811033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Picture Placeholder 33">
            <a:extLst>
              <a:ext uri="{FF2B5EF4-FFF2-40B4-BE49-F238E27FC236}">
                <a16:creationId xmlns:a16="http://schemas.microsoft.com/office/drawing/2014/main" id="{98A01AB1-3434-46C7-B1B3-90AFD4B1799F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5227571" y="5368250"/>
            <a:ext cx="1147325" cy="811033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809251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1DD2DC66-11E4-4714-A8DE-E8AC34D49655}"/>
              </a:ext>
            </a:extLst>
          </p:cNvPr>
          <p:cNvSpPr/>
          <p:nvPr userDrawn="1"/>
        </p:nvSpPr>
        <p:spPr>
          <a:xfrm>
            <a:off x="371475" y="1233488"/>
            <a:ext cx="2293200" cy="24276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AF541B1-4F4B-40BC-BF0B-B80864399D0C}"/>
              </a:ext>
            </a:extLst>
          </p:cNvPr>
          <p:cNvSpPr/>
          <p:nvPr userDrawn="1"/>
        </p:nvSpPr>
        <p:spPr>
          <a:xfrm>
            <a:off x="371475" y="3773172"/>
            <a:ext cx="2293200" cy="24276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B837A4A-8DA3-4F45-9468-2C7DE5B35803}"/>
              </a:ext>
            </a:extLst>
          </p:cNvPr>
          <p:cNvSpPr/>
          <p:nvPr userDrawn="1"/>
        </p:nvSpPr>
        <p:spPr>
          <a:xfrm>
            <a:off x="6170635" y="1233487"/>
            <a:ext cx="2294237" cy="242760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9CA034F-F360-4CF5-B944-C16768254C5A}"/>
              </a:ext>
            </a:extLst>
          </p:cNvPr>
          <p:cNvSpPr/>
          <p:nvPr userDrawn="1"/>
        </p:nvSpPr>
        <p:spPr>
          <a:xfrm>
            <a:off x="6170635" y="3773171"/>
            <a:ext cx="2294237" cy="242760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Picture Placeholder 33">
            <a:extLst>
              <a:ext uri="{FF2B5EF4-FFF2-40B4-BE49-F238E27FC236}">
                <a16:creationId xmlns:a16="http://schemas.microsoft.com/office/drawing/2014/main" id="{1644FD94-AD03-4C4F-A1A5-085DD8F566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5473" y="1713955"/>
            <a:ext cx="1805204" cy="14666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CA01639-D8FA-4F18-8FE5-E923F5A1BB48}"/>
              </a:ext>
            </a:extLst>
          </p:cNvPr>
          <p:cNvSpPr/>
          <p:nvPr userDrawn="1"/>
        </p:nvSpPr>
        <p:spPr>
          <a:xfrm>
            <a:off x="2730561" y="1233488"/>
            <a:ext cx="3342248" cy="24276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F02D09E-3C25-405E-BF24-A884A07C224A}"/>
              </a:ext>
            </a:extLst>
          </p:cNvPr>
          <p:cNvSpPr/>
          <p:nvPr userDrawn="1"/>
        </p:nvSpPr>
        <p:spPr>
          <a:xfrm>
            <a:off x="2730561" y="3773171"/>
            <a:ext cx="3342248" cy="24276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Text Placeholder 39">
            <a:extLst>
              <a:ext uri="{FF2B5EF4-FFF2-40B4-BE49-F238E27FC236}">
                <a16:creationId xmlns:a16="http://schemas.microsoft.com/office/drawing/2014/main" id="{9760B601-DCBC-47C8-95BE-A5DFCCBAD09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900245" y="1460126"/>
            <a:ext cx="3002880" cy="1974324"/>
          </a:xfrm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35" name="Text Placeholder 39">
            <a:extLst>
              <a:ext uri="{FF2B5EF4-FFF2-40B4-BE49-F238E27FC236}">
                <a16:creationId xmlns:a16="http://schemas.microsoft.com/office/drawing/2014/main" id="{33BDF68D-A417-4526-95BD-83DC0A4FA5B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900245" y="3999809"/>
            <a:ext cx="3002880" cy="1974324"/>
          </a:xfrm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C6F0F84-9668-4EA8-A3F5-3AD5AED3EFDD}"/>
              </a:ext>
            </a:extLst>
          </p:cNvPr>
          <p:cNvSpPr/>
          <p:nvPr userDrawn="1"/>
        </p:nvSpPr>
        <p:spPr>
          <a:xfrm>
            <a:off x="8549714" y="1233488"/>
            <a:ext cx="3342248" cy="24276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9CCCFCB-4EAD-47A3-8F4A-307EE022DD53}"/>
              </a:ext>
            </a:extLst>
          </p:cNvPr>
          <p:cNvSpPr/>
          <p:nvPr userDrawn="1"/>
        </p:nvSpPr>
        <p:spPr>
          <a:xfrm>
            <a:off x="8549714" y="3773171"/>
            <a:ext cx="3342248" cy="24276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Text Placeholder 39">
            <a:extLst>
              <a:ext uri="{FF2B5EF4-FFF2-40B4-BE49-F238E27FC236}">
                <a16:creationId xmlns:a16="http://schemas.microsoft.com/office/drawing/2014/main" id="{058CD71F-A7E3-4F68-ADE3-4E6B1BAE312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719398" y="1460126"/>
            <a:ext cx="3002880" cy="1974324"/>
          </a:xfrm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50" name="Text Placeholder 39">
            <a:extLst>
              <a:ext uri="{FF2B5EF4-FFF2-40B4-BE49-F238E27FC236}">
                <a16:creationId xmlns:a16="http://schemas.microsoft.com/office/drawing/2014/main" id="{6EC40EC2-3775-4AF2-965D-0235107D834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719398" y="3999809"/>
            <a:ext cx="3002880" cy="1974324"/>
          </a:xfrm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51" name="Picture Placeholder 33">
            <a:extLst>
              <a:ext uri="{FF2B5EF4-FFF2-40B4-BE49-F238E27FC236}">
                <a16:creationId xmlns:a16="http://schemas.microsoft.com/office/drawing/2014/main" id="{F196EA03-E36C-4E2A-A82F-8FA76EC2DBFC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615473" y="4253638"/>
            <a:ext cx="1805204" cy="14666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Picture Placeholder 33">
            <a:extLst>
              <a:ext uri="{FF2B5EF4-FFF2-40B4-BE49-F238E27FC236}">
                <a16:creationId xmlns:a16="http://schemas.microsoft.com/office/drawing/2014/main" id="{9A754FAD-4B3A-4A76-9F0D-84DA72FD822B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415151" y="4253638"/>
            <a:ext cx="1805204" cy="14666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3" name="Picture Placeholder 33">
            <a:extLst>
              <a:ext uri="{FF2B5EF4-FFF2-40B4-BE49-F238E27FC236}">
                <a16:creationId xmlns:a16="http://schemas.microsoft.com/office/drawing/2014/main" id="{7A45718F-1012-47C4-BF29-7462E5C6CB90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6415151" y="1713954"/>
            <a:ext cx="1805204" cy="14666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773224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1DD2DC66-11E4-4714-A8DE-E8AC34D49655}"/>
              </a:ext>
            </a:extLst>
          </p:cNvPr>
          <p:cNvSpPr/>
          <p:nvPr userDrawn="1"/>
        </p:nvSpPr>
        <p:spPr>
          <a:xfrm>
            <a:off x="371474" y="1660868"/>
            <a:ext cx="2686613" cy="24276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CD9ECBB-3A0A-409C-B1C0-C8F4C3087894}"/>
              </a:ext>
            </a:extLst>
          </p:cNvPr>
          <p:cNvSpPr/>
          <p:nvPr userDrawn="1"/>
        </p:nvSpPr>
        <p:spPr>
          <a:xfrm>
            <a:off x="3316099" y="1660868"/>
            <a:ext cx="2686613" cy="24276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FB4FA2C-0414-484D-95CD-C5E17E33E238}"/>
              </a:ext>
            </a:extLst>
          </p:cNvPr>
          <p:cNvSpPr/>
          <p:nvPr userDrawn="1"/>
        </p:nvSpPr>
        <p:spPr>
          <a:xfrm>
            <a:off x="6260723" y="1660868"/>
            <a:ext cx="2686613" cy="242760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D0DE753-6478-4950-8F99-15952FCB6521}"/>
              </a:ext>
            </a:extLst>
          </p:cNvPr>
          <p:cNvSpPr/>
          <p:nvPr userDrawn="1"/>
        </p:nvSpPr>
        <p:spPr>
          <a:xfrm>
            <a:off x="9205348" y="1660868"/>
            <a:ext cx="2686613" cy="242760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Picture Placeholder 33">
            <a:extLst>
              <a:ext uri="{FF2B5EF4-FFF2-40B4-BE49-F238E27FC236}">
                <a16:creationId xmlns:a16="http://schemas.microsoft.com/office/drawing/2014/main" id="{1644FD94-AD03-4C4F-A1A5-085DD8F566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7420" y="1761485"/>
            <a:ext cx="2494721" cy="22263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Picture Placeholder 33">
            <a:extLst>
              <a:ext uri="{FF2B5EF4-FFF2-40B4-BE49-F238E27FC236}">
                <a16:creationId xmlns:a16="http://schemas.microsoft.com/office/drawing/2014/main" id="{85BB27A3-DB87-46F4-8CA4-3C04A088E78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3412045" y="1761485"/>
            <a:ext cx="2494721" cy="22263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9" name="Picture Placeholder 33">
            <a:extLst>
              <a:ext uri="{FF2B5EF4-FFF2-40B4-BE49-F238E27FC236}">
                <a16:creationId xmlns:a16="http://schemas.microsoft.com/office/drawing/2014/main" id="{F356E399-83ED-4937-A1CC-F591866C0E8C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356669" y="1761485"/>
            <a:ext cx="2494721" cy="22263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Picture Placeholder 33">
            <a:extLst>
              <a:ext uri="{FF2B5EF4-FFF2-40B4-BE49-F238E27FC236}">
                <a16:creationId xmlns:a16="http://schemas.microsoft.com/office/drawing/2014/main" id="{0967254B-CF1D-4F0D-A7F6-EC4E117B7509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301294" y="1761485"/>
            <a:ext cx="2494721" cy="22263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1" name="Text Placeholder 39">
            <a:extLst>
              <a:ext uri="{FF2B5EF4-FFF2-40B4-BE49-F238E27FC236}">
                <a16:creationId xmlns:a16="http://schemas.microsoft.com/office/drawing/2014/main" id="{0CEF6C35-6F7B-43AD-9E4D-44C2F8A7DFA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71474" y="4302782"/>
            <a:ext cx="2686613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33" name="Text Placeholder 39">
            <a:extLst>
              <a:ext uri="{FF2B5EF4-FFF2-40B4-BE49-F238E27FC236}">
                <a16:creationId xmlns:a16="http://schemas.microsoft.com/office/drawing/2014/main" id="{44EF032C-161A-4C58-B624-66488C255E1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71474" y="5058156"/>
            <a:ext cx="2686613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37" name="Text Placeholder 39">
            <a:extLst>
              <a:ext uri="{FF2B5EF4-FFF2-40B4-BE49-F238E27FC236}">
                <a16:creationId xmlns:a16="http://schemas.microsoft.com/office/drawing/2014/main" id="{ACF86334-F4A8-4CCD-944F-524700CD838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316099" y="4302782"/>
            <a:ext cx="2686613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accent2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38" name="Text Placeholder 39">
            <a:extLst>
              <a:ext uri="{FF2B5EF4-FFF2-40B4-BE49-F238E27FC236}">
                <a16:creationId xmlns:a16="http://schemas.microsoft.com/office/drawing/2014/main" id="{135B4AC9-821C-4D70-8A4A-1992394DE43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16099" y="5058156"/>
            <a:ext cx="2686613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D2CF516C-7598-43D3-95E9-5633F8F4469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60723" y="4302782"/>
            <a:ext cx="2686613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1" name="Text Placeholder 39">
            <a:extLst>
              <a:ext uri="{FF2B5EF4-FFF2-40B4-BE49-F238E27FC236}">
                <a16:creationId xmlns:a16="http://schemas.microsoft.com/office/drawing/2014/main" id="{12A6084C-5383-4EFC-8D49-33C5B61E649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60723" y="5058156"/>
            <a:ext cx="2686613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2" name="Text Placeholder 39">
            <a:extLst>
              <a:ext uri="{FF2B5EF4-FFF2-40B4-BE49-F238E27FC236}">
                <a16:creationId xmlns:a16="http://schemas.microsoft.com/office/drawing/2014/main" id="{EFC5493B-D3CF-41B9-A996-7FBE932504B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205350" y="4302782"/>
            <a:ext cx="2686613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accent6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4" name="Text Placeholder 39">
            <a:extLst>
              <a:ext uri="{FF2B5EF4-FFF2-40B4-BE49-F238E27FC236}">
                <a16:creationId xmlns:a16="http://schemas.microsoft.com/office/drawing/2014/main" id="{33A98F60-C169-44C1-9654-2239C9C1F29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205350" y="5058156"/>
            <a:ext cx="2686613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</p:spTree>
    <p:extLst>
      <p:ext uri="{BB962C8B-B14F-4D97-AF65-F5344CB8AC3E}">
        <p14:creationId xmlns:p14="http://schemas.microsoft.com/office/powerpoint/2010/main" val="188473430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FBB81E01-55F6-44A7-8ACB-B172EA0F9FB3}"/>
              </a:ext>
            </a:extLst>
          </p:cNvPr>
          <p:cNvSpPr/>
          <p:nvPr userDrawn="1"/>
        </p:nvSpPr>
        <p:spPr>
          <a:xfrm>
            <a:off x="467420" y="3895002"/>
            <a:ext cx="2494721" cy="2067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AD85DF7-0BE8-4B88-98A1-F5062CDAA964}"/>
              </a:ext>
            </a:extLst>
          </p:cNvPr>
          <p:cNvSpPr/>
          <p:nvPr userDrawn="1"/>
        </p:nvSpPr>
        <p:spPr>
          <a:xfrm>
            <a:off x="3412044" y="3895002"/>
            <a:ext cx="2494721" cy="20672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F69394C-95D0-4D10-A34D-A35EF27D2806}"/>
              </a:ext>
            </a:extLst>
          </p:cNvPr>
          <p:cNvSpPr/>
          <p:nvPr userDrawn="1"/>
        </p:nvSpPr>
        <p:spPr>
          <a:xfrm>
            <a:off x="6356668" y="3895002"/>
            <a:ext cx="2494721" cy="20672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6DBF753-694A-4503-A33B-73C09E8EE3A5}"/>
              </a:ext>
            </a:extLst>
          </p:cNvPr>
          <p:cNvSpPr/>
          <p:nvPr userDrawn="1"/>
        </p:nvSpPr>
        <p:spPr>
          <a:xfrm>
            <a:off x="9301294" y="3895002"/>
            <a:ext cx="2494721" cy="20672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Picture Placeholder 33">
            <a:extLst>
              <a:ext uri="{FF2B5EF4-FFF2-40B4-BE49-F238E27FC236}">
                <a16:creationId xmlns:a16="http://schemas.microsoft.com/office/drawing/2014/main" id="{1644FD94-AD03-4C4F-A1A5-085DD8F566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7420" y="1522949"/>
            <a:ext cx="2494721" cy="22263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Picture Placeholder 33">
            <a:extLst>
              <a:ext uri="{FF2B5EF4-FFF2-40B4-BE49-F238E27FC236}">
                <a16:creationId xmlns:a16="http://schemas.microsoft.com/office/drawing/2014/main" id="{85BB27A3-DB87-46F4-8CA4-3C04A088E78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3412045" y="1522949"/>
            <a:ext cx="2494721" cy="22263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9" name="Picture Placeholder 33">
            <a:extLst>
              <a:ext uri="{FF2B5EF4-FFF2-40B4-BE49-F238E27FC236}">
                <a16:creationId xmlns:a16="http://schemas.microsoft.com/office/drawing/2014/main" id="{F356E399-83ED-4937-A1CC-F591866C0E8C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356669" y="1522949"/>
            <a:ext cx="2494721" cy="22263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Picture Placeholder 33">
            <a:extLst>
              <a:ext uri="{FF2B5EF4-FFF2-40B4-BE49-F238E27FC236}">
                <a16:creationId xmlns:a16="http://schemas.microsoft.com/office/drawing/2014/main" id="{0967254B-CF1D-4F0D-A7F6-EC4E117B7509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301294" y="1522949"/>
            <a:ext cx="2494721" cy="22263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1" name="Text Placeholder 39">
            <a:extLst>
              <a:ext uri="{FF2B5EF4-FFF2-40B4-BE49-F238E27FC236}">
                <a16:creationId xmlns:a16="http://schemas.microsoft.com/office/drawing/2014/main" id="{0CEF6C35-6F7B-43AD-9E4D-44C2F8A7DFA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4610" y="4123880"/>
            <a:ext cx="2220341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33" name="Text Placeholder 39">
            <a:extLst>
              <a:ext uri="{FF2B5EF4-FFF2-40B4-BE49-F238E27FC236}">
                <a16:creationId xmlns:a16="http://schemas.microsoft.com/office/drawing/2014/main" id="{44EF032C-161A-4C58-B624-66488C255E1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4610" y="4879254"/>
            <a:ext cx="2220341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37" name="Text Placeholder 39">
            <a:extLst>
              <a:ext uri="{FF2B5EF4-FFF2-40B4-BE49-F238E27FC236}">
                <a16:creationId xmlns:a16="http://schemas.microsoft.com/office/drawing/2014/main" id="{ACF86334-F4A8-4CCD-944F-524700CD838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549235" y="4123880"/>
            <a:ext cx="2220341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38" name="Text Placeholder 39">
            <a:extLst>
              <a:ext uri="{FF2B5EF4-FFF2-40B4-BE49-F238E27FC236}">
                <a16:creationId xmlns:a16="http://schemas.microsoft.com/office/drawing/2014/main" id="{135B4AC9-821C-4D70-8A4A-1992394DE43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549235" y="4879254"/>
            <a:ext cx="2220341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D2CF516C-7598-43D3-95E9-5633F8F4469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493859" y="4123880"/>
            <a:ext cx="2220341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1" name="Text Placeholder 39">
            <a:extLst>
              <a:ext uri="{FF2B5EF4-FFF2-40B4-BE49-F238E27FC236}">
                <a16:creationId xmlns:a16="http://schemas.microsoft.com/office/drawing/2014/main" id="{12A6084C-5383-4EFC-8D49-33C5B61E649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493859" y="4879254"/>
            <a:ext cx="2220341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2" name="Text Placeholder 39">
            <a:extLst>
              <a:ext uri="{FF2B5EF4-FFF2-40B4-BE49-F238E27FC236}">
                <a16:creationId xmlns:a16="http://schemas.microsoft.com/office/drawing/2014/main" id="{EFC5493B-D3CF-41B9-A996-7FBE932504B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438486" y="4123880"/>
            <a:ext cx="2220341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4" name="Text Placeholder 39">
            <a:extLst>
              <a:ext uri="{FF2B5EF4-FFF2-40B4-BE49-F238E27FC236}">
                <a16:creationId xmlns:a16="http://schemas.microsoft.com/office/drawing/2014/main" id="{33A98F60-C169-44C1-9654-2239C9C1F29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438486" y="4879254"/>
            <a:ext cx="2220341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</p:spTree>
    <p:extLst>
      <p:ext uri="{BB962C8B-B14F-4D97-AF65-F5344CB8AC3E}">
        <p14:creationId xmlns:p14="http://schemas.microsoft.com/office/powerpoint/2010/main" val="56538280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56084AEC-DB39-4367-A213-BB2FE4AD38BE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4900613" y="1233488"/>
            <a:ext cx="6991350" cy="4967287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928258E-48B5-471F-BC61-B45FB2CA51BA}"/>
              </a:ext>
            </a:extLst>
          </p:cNvPr>
          <p:cNvSpPr/>
          <p:nvPr userDrawn="1"/>
        </p:nvSpPr>
        <p:spPr>
          <a:xfrm>
            <a:off x="371474" y="1233488"/>
            <a:ext cx="4419187" cy="49672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867FAC3-5109-4D5D-8105-FC48313396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46100" y="1450975"/>
            <a:ext cx="4065588" cy="4552950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5967963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56084AEC-DB39-4367-A213-BB2FE4AD38BE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371475" y="1233488"/>
            <a:ext cx="11520488" cy="4967287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952979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56084AEC-DB39-4367-A213-BB2FE4AD38BE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371475" y="1233488"/>
            <a:ext cx="7450621" cy="4967287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1D1D3DC-359F-47D3-A498-6E5DEF615BD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940675" y="1233488"/>
            <a:ext cx="3951288" cy="4967287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059300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56084AEC-DB39-4367-A213-BB2FE4AD38BE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381415" y="1233488"/>
            <a:ext cx="5512490" cy="4967287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7" name="Chart Placeholder 3">
            <a:extLst>
              <a:ext uri="{FF2B5EF4-FFF2-40B4-BE49-F238E27FC236}">
                <a16:creationId xmlns:a16="http://schemas.microsoft.com/office/drawing/2014/main" id="{6750280A-6976-42F9-B984-8601DD1972DC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6379473" y="1233488"/>
            <a:ext cx="5512490" cy="4967287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E63221D-DF23-4F80-AB42-A74C1B1CB425}"/>
              </a:ext>
            </a:extLst>
          </p:cNvPr>
          <p:cNvCxnSpPr/>
          <p:nvPr userDrawn="1"/>
        </p:nvCxnSpPr>
        <p:spPr>
          <a:xfrm>
            <a:off x="6125817" y="1233488"/>
            <a:ext cx="0" cy="4967287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73957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56084AEC-DB39-4367-A213-BB2FE4AD38BE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510622" y="1362696"/>
            <a:ext cx="5552246" cy="2294899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9" name="Chart Placeholder 3">
            <a:extLst>
              <a:ext uri="{FF2B5EF4-FFF2-40B4-BE49-F238E27FC236}">
                <a16:creationId xmlns:a16="http://schemas.microsoft.com/office/drawing/2014/main" id="{3CC4F2FB-E360-40E2-BDA5-455EB243C216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500682" y="3781218"/>
            <a:ext cx="5552246" cy="2294899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10" name="Chart Placeholder 3">
            <a:extLst>
              <a:ext uri="{FF2B5EF4-FFF2-40B4-BE49-F238E27FC236}">
                <a16:creationId xmlns:a16="http://schemas.microsoft.com/office/drawing/2014/main" id="{6373EAFD-6648-4861-97FB-A3961B86C814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6208643" y="1367561"/>
            <a:ext cx="5552246" cy="2294899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11" name="Chart Placeholder 3">
            <a:extLst>
              <a:ext uri="{FF2B5EF4-FFF2-40B4-BE49-F238E27FC236}">
                <a16:creationId xmlns:a16="http://schemas.microsoft.com/office/drawing/2014/main" id="{CF0E102C-57E1-46ED-BE41-21C356F42BAD}"/>
              </a:ext>
            </a:extLst>
          </p:cNvPr>
          <p:cNvSpPr>
            <a:spLocks noGrp="1"/>
          </p:cNvSpPr>
          <p:nvPr>
            <p:ph type="chart" sz="quarter" idx="16"/>
          </p:nvPr>
        </p:nvSpPr>
        <p:spPr>
          <a:xfrm>
            <a:off x="6198703" y="3786083"/>
            <a:ext cx="5552246" cy="2294899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0844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6607FB0-0FB2-41FD-B334-74C7B05B8CE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17DDCC-4521-4225-8F36-D4B39128409A}"/>
              </a:ext>
            </a:extLst>
          </p:cNvPr>
          <p:cNvSpPr/>
          <p:nvPr userDrawn="1"/>
        </p:nvSpPr>
        <p:spPr>
          <a:xfrm>
            <a:off x="8991600" y="3965574"/>
            <a:ext cx="3200400" cy="2892426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16570C8-2343-4B74-AF97-DC7CE5D92865}"/>
              </a:ext>
            </a:extLst>
          </p:cNvPr>
          <p:cNvSpPr/>
          <p:nvPr userDrawn="1"/>
        </p:nvSpPr>
        <p:spPr>
          <a:xfrm>
            <a:off x="0" y="0"/>
            <a:ext cx="3200400" cy="289242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D02598E-521E-41CD-B068-134834CFF4FF}"/>
              </a:ext>
            </a:extLst>
          </p:cNvPr>
          <p:cNvSpPr>
            <a:spLocks noGrp="1"/>
          </p:cNvSpPr>
          <p:nvPr userDrawn="1">
            <p:ph type="pic" sz="quarter" idx="10"/>
          </p:nvPr>
        </p:nvSpPr>
        <p:spPr>
          <a:xfrm>
            <a:off x="371476" y="278606"/>
            <a:ext cx="11520487" cy="3150394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0B27536-7968-45BB-9FA8-DF1A47A47827}"/>
              </a:ext>
            </a:extLst>
          </p:cNvPr>
          <p:cNvSpPr/>
          <p:nvPr userDrawn="1"/>
        </p:nvSpPr>
        <p:spPr>
          <a:xfrm>
            <a:off x="371476" y="3429000"/>
            <a:ext cx="11520487" cy="2771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8B51C6-9166-4F67-995A-396809E6533C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1510507" y="3886201"/>
            <a:ext cx="9242424" cy="1104900"/>
          </a:xfrm>
        </p:spPr>
        <p:txBody>
          <a:bodyPr anchor="ctr">
            <a:normAutofit/>
          </a:bodyPr>
          <a:lstStyle>
            <a:lvl1pPr algn="ct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51C9A4-8764-4CB3-AC26-C957C0E84BCD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1510507" y="5130801"/>
            <a:ext cx="9242424" cy="533400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837917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6607FB0-0FB2-41FD-B334-74C7B05B8CE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D02598E-521E-41CD-B068-134834CFF4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799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8B51C6-9166-4F67-995A-396809E6533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727201" y="2337595"/>
            <a:ext cx="8737600" cy="2182811"/>
          </a:xfrm>
        </p:spPr>
        <p:txBody>
          <a:bodyPr anchor="ctr">
            <a:normAutofit/>
          </a:bodyPr>
          <a:lstStyle>
            <a:lvl1pPr algn="ctr">
              <a:defRPr sz="115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75753809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C3DD3-9184-4434-93FC-DDB3E5B532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302458-F7EC-4A75-A897-E73CF8028E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D31584-D229-4F6C-BA8E-36782FDA8D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2B7AE8-665C-4FF6-B292-B525984D93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031890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2ACFC-0D65-4857-AAEE-904747F38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A594C5E-E06C-488C-AC82-331C53B94F1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EC8C27-FA57-408C-8D6B-844D81BC83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68A18F-96D4-4F1F-BF6B-EDFACBF8D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3416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4FD2F3-3119-48E2-B464-A93E23C5A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87C6E-3441-429B-A81D-87F8344C06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8ECDD1-1369-42FD-BD19-6797742A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9792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9C071DB-1B6B-4FC3-A099-12F35734D22D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5768407-2D97-4F4F-8CB8-4D3668680B64}"/>
              </a:ext>
            </a:extLst>
          </p:cNvPr>
          <p:cNvSpPr/>
          <p:nvPr userDrawn="1"/>
        </p:nvSpPr>
        <p:spPr>
          <a:xfrm>
            <a:off x="371475" y="1460501"/>
            <a:ext cx="5724525" cy="474027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noFill/>
              </a:ln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4FD2F3-3119-48E2-B464-A93E23C5A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4600" y="260351"/>
            <a:ext cx="9702800" cy="973137"/>
          </a:xfrm>
        </p:spPr>
        <p:txBody>
          <a:bodyPr>
            <a:normAutofit/>
          </a:bodyPr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87C6E-3441-429B-A81D-87F8344C0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6100" y="1638299"/>
            <a:ext cx="5346700" cy="4381501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8ECDD1-1369-42FD-BD19-6797742A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6D4AFEBD-46AA-4A09-AD19-CDD123811A4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1460501"/>
            <a:ext cx="5795963" cy="4740274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71710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4C5F727-FA73-47F4-8647-79441AA996E3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4FD2F3-3119-48E2-B464-A93E23C5A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6" y="260351"/>
            <a:ext cx="5495926" cy="2138362"/>
          </a:xfrm>
        </p:spPr>
        <p:txBody>
          <a:bodyPr anchor="b">
            <a:noAutofit/>
          </a:bodyPr>
          <a:lstStyle>
            <a:lvl1pPr>
              <a:defRPr sz="54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87C6E-3441-429B-A81D-87F8344C0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475" y="2603500"/>
            <a:ext cx="5495926" cy="3573463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8ECDD1-1369-42FD-BD19-6797742A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5" name="Picture Placeholder 1">
            <a:extLst>
              <a:ext uri="{FF2B5EF4-FFF2-40B4-BE49-F238E27FC236}">
                <a16:creationId xmlns:a16="http://schemas.microsoft.com/office/drawing/2014/main" id="{08C777B1-9A90-4B1E-A6AE-9339286077E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191224" y="637283"/>
            <a:ext cx="2692800" cy="2782540"/>
          </a:xfrm>
          <a:custGeom>
            <a:avLst/>
            <a:gdLst>
              <a:gd name="connsiteX0" fmla="*/ 0 w 2692800"/>
              <a:gd name="connsiteY0" fmla="*/ 0 h 2693640"/>
              <a:gd name="connsiteX1" fmla="*/ 2692800 w 2692800"/>
              <a:gd name="connsiteY1" fmla="*/ 0 h 2693640"/>
              <a:gd name="connsiteX2" fmla="*/ 2692800 w 2692800"/>
              <a:gd name="connsiteY2" fmla="*/ 2693640 h 2693640"/>
              <a:gd name="connsiteX3" fmla="*/ 0 w 2692800"/>
              <a:gd name="connsiteY3" fmla="*/ 2693640 h 2693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92800" h="2693640">
                <a:moveTo>
                  <a:pt x="0" y="0"/>
                </a:moveTo>
                <a:lnTo>
                  <a:pt x="2692800" y="0"/>
                </a:lnTo>
                <a:lnTo>
                  <a:pt x="2692800" y="2693640"/>
                </a:lnTo>
                <a:lnTo>
                  <a:pt x="0" y="269364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ID" sz="1800" dirty="0"/>
            </a:lvl1pPr>
          </a:lstStyle>
          <a:p>
            <a:pPr marL="0" lvl="0" indent="0" algn="ctr">
              <a:buNone/>
            </a:pPr>
            <a:r>
              <a:rPr lang="en-US" noProof="0" dirty="0"/>
              <a:t>Add Image Here</a:t>
            </a:r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0FEA994A-8056-4F3D-9365-B6A362A93EE3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498424" y="3430043"/>
            <a:ext cx="2692800" cy="2772320"/>
          </a:xfrm>
          <a:custGeom>
            <a:avLst/>
            <a:gdLst>
              <a:gd name="connsiteX0" fmla="*/ 0 w 2692800"/>
              <a:gd name="connsiteY0" fmla="*/ 0 h 2693640"/>
              <a:gd name="connsiteX1" fmla="*/ 2692800 w 2692800"/>
              <a:gd name="connsiteY1" fmla="*/ 0 h 2693640"/>
              <a:gd name="connsiteX2" fmla="*/ 2692800 w 2692800"/>
              <a:gd name="connsiteY2" fmla="*/ 2693640 h 2693640"/>
              <a:gd name="connsiteX3" fmla="*/ 0 w 2692800"/>
              <a:gd name="connsiteY3" fmla="*/ 2693640 h 2693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92800" h="2693640">
                <a:moveTo>
                  <a:pt x="0" y="0"/>
                </a:moveTo>
                <a:lnTo>
                  <a:pt x="2692800" y="0"/>
                </a:lnTo>
                <a:lnTo>
                  <a:pt x="2692800" y="2693640"/>
                </a:lnTo>
                <a:lnTo>
                  <a:pt x="0" y="269364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ID" sz="1800" dirty="0"/>
            </a:lvl1pPr>
          </a:lstStyle>
          <a:p>
            <a:pPr marL="0" lvl="0" indent="0" algn="ctr">
              <a:buNone/>
            </a:pPr>
            <a:r>
              <a:rPr lang="en-US" noProof="0" dirty="0"/>
              <a:t>Add Image Here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429E334-587D-4420-9285-C2A5F494582B}"/>
              </a:ext>
            </a:extLst>
          </p:cNvPr>
          <p:cNvSpPr/>
          <p:nvPr userDrawn="1"/>
        </p:nvSpPr>
        <p:spPr>
          <a:xfrm>
            <a:off x="9289522" y="3527226"/>
            <a:ext cx="1248102" cy="12481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7BD4601-EF26-4D7C-8CB6-95488F17575B}"/>
              </a:ext>
            </a:extLst>
          </p:cNvPr>
          <p:cNvSpPr/>
          <p:nvPr userDrawn="1"/>
        </p:nvSpPr>
        <p:spPr>
          <a:xfrm>
            <a:off x="8621786" y="2848323"/>
            <a:ext cx="496540" cy="49654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949C41-2679-4E9D-A28C-F0C979F5702B}"/>
              </a:ext>
            </a:extLst>
          </p:cNvPr>
          <p:cNvSpPr/>
          <p:nvPr userDrawn="1"/>
        </p:nvSpPr>
        <p:spPr>
          <a:xfrm>
            <a:off x="8870898" y="2508125"/>
            <a:ext cx="247428" cy="24742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454B05D-55FD-4118-B899-4095FF50870D}"/>
              </a:ext>
            </a:extLst>
          </p:cNvPr>
          <p:cNvSpPr/>
          <p:nvPr userDrawn="1"/>
        </p:nvSpPr>
        <p:spPr>
          <a:xfrm>
            <a:off x="0" y="933450"/>
            <a:ext cx="300037" cy="14652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405330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4C5F727-FA73-47F4-8647-79441AA996E3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4FD2F3-3119-48E2-B464-A93E23C5A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6" y="1016000"/>
            <a:ext cx="3997324" cy="2501899"/>
          </a:xfrm>
        </p:spPr>
        <p:txBody>
          <a:bodyPr anchor="b">
            <a:no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87C6E-3441-429B-A81D-87F8344C0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475" y="3619500"/>
            <a:ext cx="3997325" cy="25574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8ECDD1-1369-42FD-BD19-6797742A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9303FD92-1AC4-4708-B13E-C97E00210D2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902201" y="619125"/>
            <a:ext cx="3454400" cy="558165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Placeholder 6">
            <a:extLst>
              <a:ext uri="{FF2B5EF4-FFF2-40B4-BE49-F238E27FC236}">
                <a16:creationId xmlns:a16="http://schemas.microsoft.com/office/drawing/2014/main" id="{F6824EBC-CC6E-4D5A-B85A-DAC55ACE853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432801" y="260351"/>
            <a:ext cx="3454400" cy="5581649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3661888-890D-4E0C-8076-65EDFDB7DE27}"/>
              </a:ext>
            </a:extLst>
          </p:cNvPr>
          <p:cNvSpPr/>
          <p:nvPr userDrawn="1"/>
        </p:nvSpPr>
        <p:spPr>
          <a:xfrm>
            <a:off x="8432801" y="5842000"/>
            <a:ext cx="3459162" cy="3587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AE48EF9-5BAF-4BD7-A6BE-866C0307B69F}"/>
              </a:ext>
            </a:extLst>
          </p:cNvPr>
          <p:cNvSpPr/>
          <p:nvPr userDrawn="1"/>
        </p:nvSpPr>
        <p:spPr>
          <a:xfrm>
            <a:off x="4902201" y="239509"/>
            <a:ext cx="3459162" cy="3587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8D4A5F4-99AC-4FB3-8A59-AB8D7B4FC7D7}"/>
              </a:ext>
            </a:extLst>
          </p:cNvPr>
          <p:cNvSpPr/>
          <p:nvPr userDrawn="1"/>
        </p:nvSpPr>
        <p:spPr>
          <a:xfrm>
            <a:off x="0" y="1384300"/>
            <a:ext cx="177800" cy="4457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0136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0060ACE-E228-45FD-83E3-FF4D1CCF7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88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8AF9FF-2A4E-41E6-956B-69BC625CC9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1474" y="1233488"/>
            <a:ext cx="11520487" cy="49434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EE1F87C-C7F2-4F14-86B1-854B7B0C580E}"/>
              </a:ext>
            </a:extLst>
          </p:cNvPr>
          <p:cNvSpPr/>
          <p:nvPr userDrawn="1"/>
        </p:nvSpPr>
        <p:spPr>
          <a:xfrm>
            <a:off x="11229975" y="6512060"/>
            <a:ext cx="962025" cy="3459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FD9470-E137-41DF-A5CA-C7B4B9856E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8900" y="6581978"/>
            <a:ext cx="373062" cy="2061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03DC2DEF-D2FE-4B45-ABA4-9F153FD1C98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8AB12CC-D752-4664-B92F-BAEFF0416B7E}"/>
              </a:ext>
            </a:extLst>
          </p:cNvPr>
          <p:cNvSpPr/>
          <p:nvPr userDrawn="1"/>
        </p:nvSpPr>
        <p:spPr>
          <a:xfrm>
            <a:off x="0" y="260350"/>
            <a:ext cx="300037" cy="755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45832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1" r:id="rId3"/>
    <p:sldLayoutId id="2147483662" r:id="rId4"/>
    <p:sldLayoutId id="2147483663" r:id="rId5"/>
    <p:sldLayoutId id="2147483650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51" r:id="rId13"/>
    <p:sldLayoutId id="2147483670" r:id="rId14"/>
    <p:sldLayoutId id="2147483671" r:id="rId15"/>
    <p:sldLayoutId id="2147483672" r:id="rId16"/>
    <p:sldLayoutId id="2147483673" r:id="rId17"/>
    <p:sldLayoutId id="2147483652" r:id="rId18"/>
    <p:sldLayoutId id="2147483674" r:id="rId19"/>
    <p:sldLayoutId id="2147483675" r:id="rId20"/>
    <p:sldLayoutId id="2147483676" r:id="rId21"/>
    <p:sldLayoutId id="2147483677" r:id="rId22"/>
    <p:sldLayoutId id="2147483655" r:id="rId23"/>
    <p:sldLayoutId id="2147483678" r:id="rId24"/>
    <p:sldLayoutId id="2147483679" r:id="rId25"/>
    <p:sldLayoutId id="2147483680" r:id="rId26"/>
    <p:sldLayoutId id="2147483681" r:id="rId27"/>
    <p:sldLayoutId id="2147483653" r:id="rId28"/>
    <p:sldLayoutId id="2147483682" r:id="rId29"/>
    <p:sldLayoutId id="2147483683" r:id="rId30"/>
    <p:sldLayoutId id="2147483684" r:id="rId31"/>
    <p:sldLayoutId id="2147483685" r:id="rId32"/>
    <p:sldLayoutId id="2147483654" r:id="rId33"/>
    <p:sldLayoutId id="2147483686" r:id="rId34"/>
    <p:sldLayoutId id="2147483687" r:id="rId35"/>
    <p:sldLayoutId id="2147483689" r:id="rId36"/>
    <p:sldLayoutId id="2147483688" r:id="rId37"/>
    <p:sldLayoutId id="2147483690" r:id="rId38"/>
    <p:sldLayoutId id="2147483691" r:id="rId39"/>
    <p:sldLayoutId id="2147483692" r:id="rId40"/>
    <p:sldLayoutId id="2147483693" r:id="rId41"/>
    <p:sldLayoutId id="2147483694" r:id="rId42"/>
    <p:sldLayoutId id="2147483695" r:id="rId43"/>
    <p:sldLayoutId id="2147483696" r:id="rId44"/>
    <p:sldLayoutId id="2147483697" r:id="rId45"/>
    <p:sldLayoutId id="2147483698" r:id="rId46"/>
    <p:sldLayoutId id="2147483699" r:id="rId47"/>
    <p:sldLayoutId id="2147483700" r:id="rId48"/>
    <p:sldLayoutId id="2147483701" r:id="rId49"/>
    <p:sldLayoutId id="2147483702" r:id="rId50"/>
    <p:sldLayoutId id="2147483656" r:id="rId51"/>
    <p:sldLayoutId id="2147483657" r:id="rId5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4">
          <p15:clr>
            <a:srgbClr val="F26B43"/>
          </p15:clr>
        </p15:guide>
        <p15:guide id="2" pos="234">
          <p15:clr>
            <a:srgbClr val="F26B43"/>
          </p15:clr>
        </p15:guide>
        <p15:guide id="3" orient="horz" pos="4133">
          <p15:clr>
            <a:srgbClr val="F26B43"/>
          </p15:clr>
        </p15:guide>
        <p15:guide id="4" pos="7491">
          <p15:clr>
            <a:srgbClr val="F26B43"/>
          </p15:clr>
        </p15:guide>
        <p15:guide id="5" orient="horz" pos="640">
          <p15:clr>
            <a:srgbClr val="F26B43"/>
          </p15:clr>
        </p15:guide>
        <p15:guide id="6" orient="horz" pos="777">
          <p15:clr>
            <a:srgbClr val="F26B43"/>
          </p15:clr>
        </p15:guide>
        <p15:guide id="7" orient="horz" pos="4020">
          <p15:clr>
            <a:srgbClr val="F26B43"/>
          </p15:clr>
        </p15:guide>
        <p15:guide id="8" orient="horz" pos="390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DanielGiedraitis/Data-Visualisation-CA2/tree/main" TargetMode="External"/><Relationship Id="rId3" Type="http://schemas.openxmlformats.org/officeDocument/2006/relationships/hyperlink" Target="https://dahablaw.com/motor-vehicle-accident/" TargetMode="External"/><Relationship Id="rId7" Type="http://schemas.openxmlformats.org/officeDocument/2006/relationships/hyperlink" Target="https://www.udacity.com/course/data-analyst-nanodegree--nd002" TargetMode="External"/><Relationship Id="rId2" Type="http://schemas.openxmlformats.org/officeDocument/2006/relationships/hyperlink" Target="https://edition.cnn.com/2022/12/28/china/china-zhengzhou-car-pile-up-intl-hnk/index.html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globalnews.ca/news/5770374/calgary-multi-vehicle-crash-memorial-drive/" TargetMode="External"/><Relationship Id="rId5" Type="http://schemas.openxmlformats.org/officeDocument/2006/relationships/hyperlink" Target="https://www.injuryclaimcoach.com/car-accidents-by-state.html" TargetMode="External"/><Relationship Id="rId4" Type="http://schemas.openxmlformats.org/officeDocument/2006/relationships/hyperlink" Target="https://www.scoopearth.com/what-are-the-everyday-causes-of-motorcycle-accidents-in-michigan/" TargetMode="External"/><Relationship Id="rId9" Type="http://schemas.openxmlformats.org/officeDocument/2006/relationships/hyperlink" Target="https://www.kaggle.com/datasets/jacksondivakarr/car-crash-dataset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251CEBEB-5088-4E63-81A4-0DCEB5B452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/>
          <a:stretch/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D71C9CD-CAE8-4AC8-936D-333769D479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05625" y="414937"/>
            <a:ext cx="4986338" cy="1957326"/>
          </a:xfrm>
        </p:spPr>
        <p:txBody>
          <a:bodyPr>
            <a:normAutofit/>
          </a:bodyPr>
          <a:lstStyle/>
          <a:p>
            <a:pPr algn="ctr"/>
            <a:r>
              <a:rPr lang="en-GB" dirty="0"/>
              <a:t>Motor Vehicle Collisions</a:t>
            </a:r>
            <a:endParaRPr lang="en-US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C6D24F99-E026-485A-96CD-AEC9813726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05625" y="4760912"/>
            <a:ext cx="4986338" cy="1930400"/>
          </a:xfrm>
        </p:spPr>
        <p:txBody>
          <a:bodyPr/>
          <a:lstStyle/>
          <a:p>
            <a:r>
              <a:rPr lang="en-US" b="1" dirty="0"/>
              <a:t>Author:</a:t>
            </a:r>
            <a:r>
              <a:rPr lang="en-US" dirty="0"/>
              <a:t> Daniel Giedraitis</a:t>
            </a:r>
          </a:p>
          <a:p>
            <a:r>
              <a:rPr lang="en-US" b="1" dirty="0"/>
              <a:t>Student Number: </a:t>
            </a:r>
            <a:r>
              <a:rPr lang="en-US" dirty="0"/>
              <a:t>C00260331</a:t>
            </a:r>
          </a:p>
          <a:p>
            <a:r>
              <a:rPr lang="en-US" b="1" dirty="0"/>
              <a:t>Module title: </a:t>
            </a:r>
            <a:r>
              <a:rPr lang="en-US" dirty="0"/>
              <a:t>Data </a:t>
            </a:r>
            <a:r>
              <a:rPr lang="en-US" dirty="0" err="1"/>
              <a:t>Visualisation</a:t>
            </a:r>
            <a:endParaRPr lang="en-US" dirty="0"/>
          </a:p>
          <a:p>
            <a:r>
              <a:rPr lang="en-US" b="1" dirty="0"/>
              <a:t>Date:</a:t>
            </a:r>
            <a:r>
              <a:rPr lang="en-US" dirty="0"/>
              <a:t> 17/04/2024</a:t>
            </a:r>
          </a:p>
        </p:txBody>
      </p:sp>
    </p:spTree>
    <p:extLst>
      <p:ext uri="{BB962C8B-B14F-4D97-AF65-F5344CB8AC3E}">
        <p14:creationId xmlns:p14="http://schemas.microsoft.com/office/powerpoint/2010/main" val="14954965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E29B3F-F9E5-1262-5725-7149692E9B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B7CC623-E68E-5F02-0301-FEBF39E934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9198" y="900535"/>
            <a:ext cx="5272764" cy="998276"/>
          </a:xfrm>
        </p:spPr>
        <p:txBody>
          <a:bodyPr/>
          <a:lstStyle/>
          <a:p>
            <a:pPr algn="ctr"/>
            <a:r>
              <a:rPr lang="en-GB" sz="3200" dirty="0"/>
              <a:t>Number of accidents by hour (00:00 to 23:00)</a:t>
            </a:r>
            <a:endParaRPr lang="en-US" sz="3200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CA8A00D-C927-B649-029F-9E4BA93262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19198" y="1952552"/>
            <a:ext cx="5272764" cy="4004914"/>
          </a:xfrm>
        </p:spPr>
        <p:txBody>
          <a:bodyPr>
            <a:normAutofit fontScale="85000" lnSpcReduction="10000"/>
          </a:bodyPr>
          <a:lstStyle/>
          <a:p>
            <a:r>
              <a:rPr lang="en-GB" dirty="0"/>
              <a:t>This visualization offers insights into the temporal patterns of collision occurrences throughout the day, identifying peak hours and periods of increased collision risk.</a:t>
            </a:r>
          </a:p>
          <a:p>
            <a:r>
              <a:rPr lang="en-GB" dirty="0"/>
              <a:t>Peaks and troughs in collision frequencies by hour help identify times of day with higher accident rates, guiding the allocation of resources for enhanced law enforcement and emergency response.</a:t>
            </a:r>
          </a:p>
          <a:p>
            <a:r>
              <a:rPr lang="en-GB" dirty="0"/>
              <a:t>Understanding the distribution of collisions by hour allows stakeholders to implement targeted interventions such as traffic management strategies and public awareness campaigns during peak hours.</a:t>
            </a:r>
          </a:p>
          <a:p>
            <a:r>
              <a:rPr lang="en-GB" dirty="0"/>
              <a:t>Trends in collision frequencies by hour may reveal patterns such as rush hour collisions or late-night accidents, indicating areas for focused intervention.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D909A5-D4DB-DDA8-3D76-6FC3D30EC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10</a:t>
            </a:fld>
            <a:endParaRPr lang="en-US" dirty="0"/>
          </a:p>
        </p:txBody>
      </p: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D52C9239-761B-58CF-F13B-DEE201EC95D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EE3BC732-B8C3-CFAA-69E6-BCC11AE0ABD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00038" y="1016000"/>
            <a:ext cx="5955621" cy="4978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4922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AA11BF-72DA-B8C5-860A-74B2EA5FE0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5C8BEA7-C649-C429-529F-6E5A1EAF24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936" y="260351"/>
            <a:ext cx="10576464" cy="973137"/>
          </a:xfrm>
        </p:spPr>
        <p:txBody>
          <a:bodyPr anchor="ctr">
            <a:noAutofit/>
          </a:bodyPr>
          <a:lstStyle/>
          <a:p>
            <a:r>
              <a:rPr lang="en-GB" sz="3200" dirty="0"/>
              <a:t>Number and rates of accidents on weekdays and weekends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AECD23B9-F6AC-2CE2-BA53-57777E40AA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6100" y="1638299"/>
            <a:ext cx="4388209" cy="4529588"/>
          </a:xfrm>
        </p:spPr>
        <p:txBody>
          <a:bodyPr>
            <a:normAutofit lnSpcReduction="10000"/>
          </a:bodyPr>
          <a:lstStyle/>
          <a:p>
            <a:r>
              <a:rPr lang="en-GB" sz="2200" dirty="0"/>
              <a:t>Compare weekday and weekend accident numbers to identify patterns.</a:t>
            </a:r>
          </a:p>
          <a:p>
            <a:r>
              <a:rPr lang="en-GB" sz="2200" dirty="0"/>
              <a:t>Identify high-risk periods for targeted interventions and heightened law enforcement.</a:t>
            </a:r>
          </a:p>
          <a:p>
            <a:r>
              <a:rPr lang="en-GB" sz="2200" dirty="0"/>
              <a:t>Tailors' road safety measures to specific days, addressing unique challenges faced during weekdays versus weekends.</a:t>
            </a:r>
          </a:p>
          <a:p>
            <a:r>
              <a:rPr lang="en-GB" sz="2200" dirty="0"/>
              <a:t>Reveals trends such as leisure-related weekend collisions, informing public awareness campaigns and educational activities.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3591AD-0889-91DB-B58B-7D61BCB1BA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03DC2DEF-D2FE-4B45-ABA4-9F153FD1C98A}" type="slidenum">
              <a:rPr lang="en-US" sz="800" smtClean="0"/>
              <a:pPr>
                <a:lnSpc>
                  <a:spcPct val="90000"/>
                </a:lnSpc>
                <a:spcAft>
                  <a:spcPts val="600"/>
                </a:spcAft>
              </a:pPr>
              <a:t>11</a:t>
            </a:fld>
            <a:endParaRPr lang="en-US" sz="8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AAEA99-CA2B-D7E2-749B-7CE855F1E0BF}"/>
              </a:ext>
            </a:extLst>
          </p:cNvPr>
          <p:cNvSpPr/>
          <p:nvPr/>
        </p:nvSpPr>
        <p:spPr>
          <a:xfrm>
            <a:off x="5106838" y="1233488"/>
            <a:ext cx="1052422" cy="5288082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Placeholder 18">
            <a:extLst>
              <a:ext uri="{FF2B5EF4-FFF2-40B4-BE49-F238E27FC236}">
                <a16:creationId xmlns:a16="http://schemas.microsoft.com/office/drawing/2014/main" id="{ED639999-768D-9306-4858-BEBE840C5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/>
          <a:stretch/>
        </p:blipFill>
        <p:spPr>
          <a:xfrm>
            <a:off x="5628944" y="1350753"/>
            <a:ext cx="6016956" cy="2714487"/>
          </a:xfrm>
          <a:noFill/>
        </p:spPr>
      </p:pic>
      <p:pic>
        <p:nvPicPr>
          <p:cNvPr id="6" name="Picture">
            <a:extLst>
              <a:ext uri="{FF2B5EF4-FFF2-40B4-BE49-F238E27FC236}">
                <a16:creationId xmlns:a16="http://schemas.microsoft.com/office/drawing/2014/main" id="{45CA9F8F-D7D2-F4BA-4F99-3725707903C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 bwMode="auto">
          <a:xfrm>
            <a:off x="5688475" y="4230255"/>
            <a:ext cx="6016956" cy="2291315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3952516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246491-1CB1-0466-FA22-E692A3AB7D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0D2DBC48-127C-93B0-3BE0-33527033DB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4600" y="260351"/>
            <a:ext cx="9702800" cy="973137"/>
          </a:xfrm>
        </p:spPr>
        <p:txBody>
          <a:bodyPr anchor="ctr">
            <a:normAutofit/>
          </a:bodyPr>
          <a:lstStyle/>
          <a:p>
            <a:r>
              <a:rPr lang="en-GB" sz="4000" b="1" i="0" dirty="0">
                <a:effectLst/>
              </a:rPr>
              <a:t>Numbers and rates of accident types</a:t>
            </a:r>
            <a:endParaRPr lang="en-US" sz="4100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EB9CD051-6BD5-4510-68D0-027C1B5F6B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6100" y="1638299"/>
            <a:ext cx="4388209" cy="4381501"/>
          </a:xfrm>
        </p:spPr>
        <p:txBody>
          <a:bodyPr>
            <a:normAutofit fontScale="92500" lnSpcReduction="10000"/>
          </a:bodyPr>
          <a:lstStyle/>
          <a:p>
            <a:r>
              <a:rPr lang="en-GB" sz="2200" dirty="0"/>
              <a:t>Presents the distribution and severity of different accident types, offering insights into their frequency and impact.</a:t>
            </a:r>
          </a:p>
          <a:p>
            <a:r>
              <a:rPr lang="en-GB" sz="2200" dirty="0"/>
              <a:t>Prioritizes interventions by highlighting the most common collision types and their associated risks.</a:t>
            </a:r>
          </a:p>
          <a:p>
            <a:r>
              <a:rPr lang="en-GB" sz="2200" dirty="0"/>
              <a:t>Identifies high-risk scenarios for targeted efforts, enabling proactive measures to prevent specific types of accidents.</a:t>
            </a:r>
          </a:p>
          <a:p>
            <a:r>
              <a:rPr lang="en-GB" sz="2200" dirty="0"/>
              <a:t>Reveals trends such as increasing 2-Car collisions, prompting further investigation into contributing factors and mitigation strategies.</a:t>
            </a:r>
            <a:endParaRPr lang="en-US" sz="22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4BC0269-D5CA-48F1-B9CE-D5403EA58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03DC2DEF-D2FE-4B45-ABA4-9F153FD1C98A}" type="slidenum">
              <a:rPr lang="en-US" sz="800" smtClean="0"/>
              <a:pPr>
                <a:lnSpc>
                  <a:spcPct val="90000"/>
                </a:lnSpc>
                <a:spcAft>
                  <a:spcPts val="600"/>
                </a:spcAft>
              </a:pPr>
              <a:t>12</a:t>
            </a:fld>
            <a:endParaRPr lang="en-US" sz="8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8FBBD59-961E-944A-CD32-C809AD7C1ACE}"/>
              </a:ext>
            </a:extLst>
          </p:cNvPr>
          <p:cNvSpPr/>
          <p:nvPr/>
        </p:nvSpPr>
        <p:spPr>
          <a:xfrm>
            <a:off x="5106838" y="1233488"/>
            <a:ext cx="1052422" cy="5288082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Placeholder 18">
            <a:extLst>
              <a:ext uri="{FF2B5EF4-FFF2-40B4-BE49-F238E27FC236}">
                <a16:creationId xmlns:a16="http://schemas.microsoft.com/office/drawing/2014/main" id="{B3D65F54-20B6-E957-1394-EDA4105F7D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/>
          <a:stretch/>
        </p:blipFill>
        <p:spPr>
          <a:xfrm>
            <a:off x="5633048" y="1474397"/>
            <a:ext cx="6012851" cy="2390237"/>
          </a:xfrm>
          <a:noFill/>
        </p:spPr>
      </p:pic>
      <p:pic>
        <p:nvPicPr>
          <p:cNvPr id="2" name="Picture">
            <a:extLst>
              <a:ext uri="{FF2B5EF4-FFF2-40B4-BE49-F238E27FC236}">
                <a16:creationId xmlns:a16="http://schemas.microsoft.com/office/drawing/2014/main" id="{32E277B1-58A4-974E-EA0A-4AF7F5DEECB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 bwMode="auto">
          <a:xfrm>
            <a:off x="5633048" y="3829049"/>
            <a:ext cx="6012851" cy="2623509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850178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48BDC5-5C60-9367-9576-7CA063C836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6AB5B07B-C9A4-2435-601E-5BF18E845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4600" y="260351"/>
            <a:ext cx="9702800" cy="973137"/>
          </a:xfrm>
        </p:spPr>
        <p:txBody>
          <a:bodyPr anchor="ctr">
            <a:normAutofit fontScale="90000"/>
          </a:bodyPr>
          <a:lstStyle/>
          <a:p>
            <a:r>
              <a:rPr lang="en-GB" sz="4100" b="1" i="0" dirty="0">
                <a:effectLst/>
              </a:rPr>
              <a:t>Numbers and rates of injury types in accidents</a:t>
            </a:r>
            <a:endParaRPr lang="en-US" sz="4100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EE8A5403-7D91-F23B-919B-785CA3FDB1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6100" y="1638299"/>
            <a:ext cx="4483100" cy="4381501"/>
          </a:xfrm>
        </p:spPr>
        <p:txBody>
          <a:bodyPr>
            <a:normAutofit lnSpcReduction="10000"/>
          </a:bodyPr>
          <a:lstStyle/>
          <a:p>
            <a:r>
              <a:rPr lang="en-GB" sz="2200" dirty="0"/>
              <a:t>Examine the severity and frequency of various injury types resulting from accidents, providing a comprehensive understanding of their impact.</a:t>
            </a:r>
          </a:p>
          <a:p>
            <a:r>
              <a:rPr lang="en-GB" sz="2200" dirty="0"/>
              <a:t>Tailors' emergency response and healthcare services to address the specific needs of individuals involved in different types of accidents.</a:t>
            </a:r>
          </a:p>
          <a:p>
            <a:r>
              <a:rPr lang="en-GB" sz="2200" dirty="0"/>
              <a:t>Prioritizes interventions for severe injuries, ensuring timely and effective medical attention for those most in need.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4B3CBC1-EFE0-5136-A3C8-1BB7FCDB9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03DC2DEF-D2FE-4B45-ABA4-9F153FD1C98A}" type="slidenum">
              <a:rPr lang="en-US" sz="800" smtClean="0"/>
              <a:pPr>
                <a:lnSpc>
                  <a:spcPct val="90000"/>
                </a:lnSpc>
                <a:spcAft>
                  <a:spcPts val="600"/>
                </a:spcAft>
              </a:pPr>
              <a:t>13</a:t>
            </a:fld>
            <a:endParaRPr lang="en-US" sz="8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A47DB5F-94B5-0CF9-E788-CC5090E97386}"/>
              </a:ext>
            </a:extLst>
          </p:cNvPr>
          <p:cNvSpPr/>
          <p:nvPr/>
        </p:nvSpPr>
        <p:spPr>
          <a:xfrm>
            <a:off x="5106838" y="1233488"/>
            <a:ext cx="1052422" cy="5288082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Placeholder 18">
            <a:extLst>
              <a:ext uri="{FF2B5EF4-FFF2-40B4-BE49-F238E27FC236}">
                <a16:creationId xmlns:a16="http://schemas.microsoft.com/office/drawing/2014/main" id="{767FB653-55C7-DD1A-519B-A1040C43C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/>
          <a:stretch/>
        </p:blipFill>
        <p:spPr>
          <a:xfrm>
            <a:off x="5633049" y="1431984"/>
            <a:ext cx="6258913" cy="2493189"/>
          </a:xfrm>
          <a:noFill/>
        </p:spPr>
      </p:pic>
      <p:pic>
        <p:nvPicPr>
          <p:cNvPr id="2" name="Picture">
            <a:extLst>
              <a:ext uri="{FF2B5EF4-FFF2-40B4-BE49-F238E27FC236}">
                <a16:creationId xmlns:a16="http://schemas.microsoft.com/office/drawing/2014/main" id="{F1C0DF9A-CD40-8D43-AC3C-20501BEF3D2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 bwMode="auto">
          <a:xfrm>
            <a:off x="5633049" y="4045878"/>
            <a:ext cx="6258913" cy="2415396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9780515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8A22C5-9E41-4ED5-0EBF-AFFAB64ADF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F91F262D-D309-F66A-4326-4B5FC9E53B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756" y="227841"/>
            <a:ext cx="11520487" cy="755649"/>
          </a:xfrm>
        </p:spPr>
        <p:txBody>
          <a:bodyPr/>
          <a:lstStyle/>
          <a:p>
            <a:r>
              <a:rPr lang="en-US" dirty="0"/>
              <a:t>Times of collision - (1-Car)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255A66D-E09A-60CB-60D4-769A8E32D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14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A7AC3CF-CD55-BC2A-0F73-970A29D75D22}"/>
              </a:ext>
            </a:extLst>
          </p:cNvPr>
          <p:cNvSpPr/>
          <p:nvPr/>
        </p:nvSpPr>
        <p:spPr>
          <a:xfrm>
            <a:off x="0" y="1233577"/>
            <a:ext cx="12192000" cy="916072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Placeholder 16">
            <a:extLst>
              <a:ext uri="{FF2B5EF4-FFF2-40B4-BE49-F238E27FC236}">
                <a16:creationId xmlns:a16="http://schemas.microsoft.com/office/drawing/2014/main" id="{23A0EA0C-7EC2-4599-862F-F5834D8D0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/>
          <a:stretch/>
        </p:blipFill>
        <p:spPr>
          <a:xfrm>
            <a:off x="4416725" y="2149649"/>
            <a:ext cx="7439518" cy="3987836"/>
          </a:xfrm>
        </p:spPr>
      </p:pic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C74F612E-3E5E-797E-D5B8-A4BEACA661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35756" y="2057608"/>
            <a:ext cx="3966711" cy="4232356"/>
          </a:xfrm>
        </p:spPr>
        <p:txBody>
          <a:bodyPr>
            <a:normAutofit/>
          </a:bodyPr>
          <a:lstStyle/>
          <a:p>
            <a:r>
              <a:rPr lang="en-GB" sz="2000" dirty="0"/>
              <a:t>Analyse the temporal patterns of collisions involving a single car.</a:t>
            </a:r>
          </a:p>
          <a:p>
            <a:r>
              <a:rPr lang="en-GB" sz="2000" dirty="0"/>
              <a:t>Identifies peak hours for single-car collisions, facilitating targeted preventive measures.</a:t>
            </a:r>
          </a:p>
          <a:p>
            <a:r>
              <a:rPr lang="en-GB" sz="2000" dirty="0"/>
              <a:t>Guides law enforcement efforts by focusing patrols during high-risk times.</a:t>
            </a:r>
          </a:p>
          <a:p>
            <a:r>
              <a:rPr lang="en-GB" sz="2000" dirty="0"/>
              <a:t>Informs public awareness campaigns to promote safe driving behaviours during identified peak hours.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4491323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8A22C5-9E41-4ED5-0EBF-AFFAB64ADF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F91F262D-D309-F66A-4326-4B5FC9E53B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756" y="227841"/>
            <a:ext cx="11520487" cy="755649"/>
          </a:xfrm>
        </p:spPr>
        <p:txBody>
          <a:bodyPr/>
          <a:lstStyle/>
          <a:p>
            <a:r>
              <a:rPr lang="en-US" dirty="0"/>
              <a:t>Times of collision - (2-Car)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255A66D-E09A-60CB-60D4-769A8E32D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15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A7AC3CF-CD55-BC2A-0F73-970A29D75D22}"/>
              </a:ext>
            </a:extLst>
          </p:cNvPr>
          <p:cNvSpPr/>
          <p:nvPr/>
        </p:nvSpPr>
        <p:spPr>
          <a:xfrm>
            <a:off x="0" y="1233577"/>
            <a:ext cx="12192000" cy="916072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Placeholder 16">
            <a:extLst>
              <a:ext uri="{FF2B5EF4-FFF2-40B4-BE49-F238E27FC236}">
                <a16:creationId xmlns:a16="http://schemas.microsoft.com/office/drawing/2014/main" id="{23A0EA0C-7EC2-4599-862F-F5834D8D0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/>
          <a:stretch/>
        </p:blipFill>
        <p:spPr>
          <a:xfrm>
            <a:off x="4488992" y="2059279"/>
            <a:ext cx="7516483" cy="4078205"/>
          </a:xfrm>
        </p:spPr>
      </p:pic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C74F612E-3E5E-797E-D5B8-A4BEACA661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35756" y="2057608"/>
            <a:ext cx="3966711" cy="4079877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Examines the temporal distribution of collisions involving two cars.</a:t>
            </a:r>
          </a:p>
          <a:p>
            <a:r>
              <a:rPr lang="en-GB" dirty="0"/>
              <a:t>Identifies peak hours for two-car collisions, allowing for targeted interventions to reduce their occurrence.</a:t>
            </a:r>
          </a:p>
          <a:p>
            <a:r>
              <a:rPr lang="en-GB" dirty="0"/>
              <a:t>Helps identify potential risk factors contributing to two-car accidents, such as intersections or congested areas.</a:t>
            </a:r>
          </a:p>
          <a:p>
            <a:r>
              <a:rPr lang="en-GB" dirty="0"/>
              <a:t>Guides traffic management strategies, including signal timing adjustments and intersection redesigns.</a:t>
            </a:r>
          </a:p>
          <a:p>
            <a:r>
              <a:rPr lang="en-GB" dirty="0"/>
              <a:t>Informs driver education programs by highlighting common scenarios leading to two-car collisions.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42970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8A22C5-9E41-4ED5-0EBF-AFFAB64ADF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F91F262D-D309-F66A-4326-4B5FC9E53B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756" y="227841"/>
            <a:ext cx="11520487" cy="755649"/>
          </a:xfrm>
        </p:spPr>
        <p:txBody>
          <a:bodyPr/>
          <a:lstStyle/>
          <a:p>
            <a:r>
              <a:rPr lang="en-GB" dirty="0"/>
              <a:t>Times of collision - (3+ Cars)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255A66D-E09A-60CB-60D4-769A8E32D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16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A7AC3CF-CD55-BC2A-0F73-970A29D75D22}"/>
              </a:ext>
            </a:extLst>
          </p:cNvPr>
          <p:cNvSpPr/>
          <p:nvPr/>
        </p:nvSpPr>
        <p:spPr>
          <a:xfrm>
            <a:off x="0" y="1233577"/>
            <a:ext cx="12192000" cy="916072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Placeholder 16">
            <a:extLst>
              <a:ext uri="{FF2B5EF4-FFF2-40B4-BE49-F238E27FC236}">
                <a16:creationId xmlns:a16="http://schemas.microsoft.com/office/drawing/2014/main" id="{23A0EA0C-7EC2-4599-862F-F5834D8D0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/>
          <a:stretch/>
        </p:blipFill>
        <p:spPr>
          <a:xfrm>
            <a:off x="4488992" y="2057608"/>
            <a:ext cx="7516483" cy="4079876"/>
          </a:xfrm>
        </p:spPr>
      </p:pic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C74F612E-3E5E-797E-D5B8-A4BEACA661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35756" y="2057608"/>
            <a:ext cx="3966711" cy="4153411"/>
          </a:xfrm>
        </p:spPr>
        <p:txBody>
          <a:bodyPr>
            <a:normAutofit lnSpcReduction="10000"/>
          </a:bodyPr>
          <a:lstStyle/>
          <a:p>
            <a:r>
              <a:rPr lang="en-GB" sz="2000" dirty="0"/>
              <a:t>Analysis the temporal trends of collisions involving three or more cars.</a:t>
            </a:r>
          </a:p>
          <a:p>
            <a:r>
              <a:rPr lang="en-GB" sz="2000" dirty="0"/>
              <a:t>Identifies peak hours for multi-car collisions, enabling focused interventions to mitigate their frequency.</a:t>
            </a:r>
          </a:p>
          <a:p>
            <a:r>
              <a:rPr lang="en-GB" sz="2000" dirty="0"/>
              <a:t>Helps uncover factors contributing to multi-car accidents, such as highway congestion or driver error.</a:t>
            </a:r>
          </a:p>
          <a:p>
            <a:r>
              <a:rPr lang="en-GB" sz="2000" dirty="0"/>
              <a:t>Informs emergency response protocols by preparing for high-impact collisions during identified peak times.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4725922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8A22C5-9E41-4ED5-0EBF-AFFAB64ADF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F91F262D-D309-F66A-4326-4B5FC9E53B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756" y="227841"/>
            <a:ext cx="11520487" cy="755649"/>
          </a:xfrm>
        </p:spPr>
        <p:txBody>
          <a:bodyPr/>
          <a:lstStyle/>
          <a:p>
            <a:r>
              <a:rPr lang="en-GB" dirty="0"/>
              <a:t>Times of collision - (Bus)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255A66D-E09A-60CB-60D4-769A8E32D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17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A7AC3CF-CD55-BC2A-0F73-970A29D75D22}"/>
              </a:ext>
            </a:extLst>
          </p:cNvPr>
          <p:cNvSpPr/>
          <p:nvPr/>
        </p:nvSpPr>
        <p:spPr>
          <a:xfrm>
            <a:off x="0" y="1233577"/>
            <a:ext cx="12192000" cy="916072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Placeholder 16">
            <a:extLst>
              <a:ext uri="{FF2B5EF4-FFF2-40B4-BE49-F238E27FC236}">
                <a16:creationId xmlns:a16="http://schemas.microsoft.com/office/drawing/2014/main" id="{23A0EA0C-7EC2-4599-862F-F5834D8D0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/>
          <a:stretch/>
        </p:blipFill>
        <p:spPr>
          <a:xfrm>
            <a:off x="4488992" y="2057607"/>
            <a:ext cx="7516483" cy="4079877"/>
          </a:xfrm>
        </p:spPr>
      </p:pic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C74F612E-3E5E-797E-D5B8-A4BEACA661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35756" y="2057608"/>
            <a:ext cx="3966711" cy="4079877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Examines the temporal patterns of collisions involving buses.</a:t>
            </a:r>
          </a:p>
          <a:p>
            <a:r>
              <a:rPr lang="en-GB" dirty="0"/>
              <a:t>Identifies peak hours for bus-related collisions, allowing for targeted safety measures for both buses and other road users.</a:t>
            </a:r>
          </a:p>
          <a:p>
            <a:r>
              <a:rPr lang="en-GB" dirty="0"/>
              <a:t>Helps understand factors contributing to bus collisions, such as bus routes or driver fatigue.</a:t>
            </a:r>
          </a:p>
          <a:p>
            <a:r>
              <a:rPr lang="en-GB" dirty="0"/>
              <a:t>Guides transit agencies in scheduling and route planning to minimize collision risks.</a:t>
            </a:r>
          </a:p>
          <a:p>
            <a:r>
              <a:rPr lang="en-GB" dirty="0"/>
              <a:t>Informs bus driver training programs by focusing on common collision scenarios during identified peak hours.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556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8A22C5-9E41-4ED5-0EBF-AFFAB64ADF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F91F262D-D309-F66A-4326-4B5FC9E53B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756" y="227841"/>
            <a:ext cx="11520487" cy="755649"/>
          </a:xfrm>
        </p:spPr>
        <p:txBody>
          <a:bodyPr/>
          <a:lstStyle/>
          <a:p>
            <a:r>
              <a:rPr lang="en-US" dirty="0"/>
              <a:t>Times of collision - (Cyclist)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255A66D-E09A-60CB-60D4-769A8E32D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18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A7AC3CF-CD55-BC2A-0F73-970A29D75D22}"/>
              </a:ext>
            </a:extLst>
          </p:cNvPr>
          <p:cNvSpPr/>
          <p:nvPr/>
        </p:nvSpPr>
        <p:spPr>
          <a:xfrm>
            <a:off x="0" y="1233577"/>
            <a:ext cx="12192000" cy="916072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Placeholder 16">
            <a:extLst>
              <a:ext uri="{FF2B5EF4-FFF2-40B4-BE49-F238E27FC236}">
                <a16:creationId xmlns:a16="http://schemas.microsoft.com/office/drawing/2014/main" id="{23A0EA0C-7EC2-4599-862F-F5834D8D0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/>
          <a:stretch/>
        </p:blipFill>
        <p:spPr>
          <a:xfrm>
            <a:off x="4488992" y="2057607"/>
            <a:ext cx="7516483" cy="4079877"/>
          </a:xfrm>
        </p:spPr>
      </p:pic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C74F612E-3E5E-797E-D5B8-A4BEACA661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35756" y="2057608"/>
            <a:ext cx="3966711" cy="4079877"/>
          </a:xfrm>
        </p:spPr>
        <p:txBody>
          <a:bodyPr>
            <a:normAutofit lnSpcReduction="10000"/>
          </a:bodyPr>
          <a:lstStyle/>
          <a:p>
            <a:r>
              <a:rPr lang="en-GB" sz="2000" dirty="0"/>
              <a:t>Analysis the temporal distribution of collisions involving cyclists.</a:t>
            </a:r>
          </a:p>
          <a:p>
            <a:r>
              <a:rPr lang="en-GB" sz="2000" dirty="0"/>
              <a:t>Identifies peak hours for cyclist-related collisions, informing safety initiatives aimed at protecting vulnerable road users.</a:t>
            </a:r>
          </a:p>
          <a:p>
            <a:r>
              <a:rPr lang="en-GB" sz="2000" dirty="0"/>
              <a:t>Guides urban planning efforts to create safer cycling routes and improve road design for cyclists.</a:t>
            </a:r>
          </a:p>
          <a:p>
            <a:r>
              <a:rPr lang="en-GB" sz="2000" dirty="0"/>
              <a:t>Informs public education campaigns to promote cyclist awareness and safe driving behaviours during peak cyclist collision times.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2557680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8A22C5-9E41-4ED5-0EBF-AFFAB64ADF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F91F262D-D309-F66A-4326-4B5FC9E53B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756" y="227841"/>
            <a:ext cx="11520487" cy="755649"/>
          </a:xfrm>
        </p:spPr>
        <p:txBody>
          <a:bodyPr/>
          <a:lstStyle/>
          <a:p>
            <a:r>
              <a:rPr lang="en-GB" dirty="0"/>
              <a:t>Times of collision - (Pedestrian)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255A66D-E09A-60CB-60D4-769A8E32D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19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A7AC3CF-CD55-BC2A-0F73-970A29D75D22}"/>
              </a:ext>
            </a:extLst>
          </p:cNvPr>
          <p:cNvSpPr/>
          <p:nvPr/>
        </p:nvSpPr>
        <p:spPr>
          <a:xfrm>
            <a:off x="0" y="1233577"/>
            <a:ext cx="12192000" cy="916072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Placeholder 16">
            <a:extLst>
              <a:ext uri="{FF2B5EF4-FFF2-40B4-BE49-F238E27FC236}">
                <a16:creationId xmlns:a16="http://schemas.microsoft.com/office/drawing/2014/main" id="{23A0EA0C-7EC2-4599-862F-F5834D8D0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/>
          <a:stretch/>
        </p:blipFill>
        <p:spPr>
          <a:xfrm>
            <a:off x="4413463" y="2057607"/>
            <a:ext cx="7442779" cy="4144785"/>
          </a:xfrm>
        </p:spPr>
      </p:pic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C74F612E-3E5E-797E-D5B8-A4BEACA661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35756" y="1923897"/>
            <a:ext cx="3966711" cy="4412203"/>
          </a:xfrm>
        </p:spPr>
        <p:txBody>
          <a:bodyPr>
            <a:normAutofit lnSpcReduction="10000"/>
          </a:bodyPr>
          <a:lstStyle/>
          <a:p>
            <a:r>
              <a:rPr lang="en-GB" dirty="0"/>
              <a:t>Analysis the temporal distribution of collisions involving pedestrians.</a:t>
            </a:r>
          </a:p>
          <a:p>
            <a:r>
              <a:rPr lang="en-GB" dirty="0"/>
              <a:t>Identifies peak hours for pedestrian-related collisions, informing safety initiatives to protect vulnerable road users.</a:t>
            </a:r>
          </a:p>
          <a:p>
            <a:r>
              <a:rPr lang="en-GB" dirty="0"/>
              <a:t>Helps understand factors contributing to pedestrian collisions, such as crosswalk visibility or driver distraction.</a:t>
            </a:r>
          </a:p>
          <a:p>
            <a:r>
              <a:rPr lang="en-GB" dirty="0"/>
              <a:t>Guides urban planning efforts to create safer pedestrian infrastructure and improve road design.</a:t>
            </a:r>
          </a:p>
          <a:p>
            <a:r>
              <a:rPr lang="en-GB" dirty="0"/>
              <a:t>Informs public education campaigns to promote pedestrian awareness and safe driving behaviours during peak pedestrian collision times.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01257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EC8726-17CC-A27A-157D-598A3FABE3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7DE894F-BEE6-FBF6-AA66-ED00D6BBCE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9198" y="872543"/>
            <a:ext cx="5272764" cy="696231"/>
          </a:xfrm>
        </p:spPr>
        <p:txBody>
          <a:bodyPr/>
          <a:lstStyle/>
          <a:p>
            <a:pPr algn="ctr"/>
            <a:r>
              <a:rPr lang="en-US" dirty="0"/>
              <a:t>Introduction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98C1F85-F5DC-DD62-7FFB-7DF1F11FB4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19198" y="1568774"/>
            <a:ext cx="5272764" cy="4737136"/>
          </a:xfrm>
        </p:spPr>
        <p:txBody>
          <a:bodyPr>
            <a:normAutofit/>
          </a:bodyPr>
          <a:lstStyle/>
          <a:p>
            <a:r>
              <a:rPr lang="en-GB" dirty="0"/>
              <a:t>Road vehicle collisions have a profound impact, disturbing communities and affecting societal well-being.</a:t>
            </a:r>
          </a:p>
          <a:p>
            <a:r>
              <a:rPr lang="en-GB" dirty="0"/>
              <a:t>This analysis aims to uncover insights into collision patterns, contributing factors, and potential solutions.</a:t>
            </a:r>
          </a:p>
          <a:p>
            <a:r>
              <a:rPr lang="en-GB" dirty="0"/>
              <a:t>By understanding the complexities of road safety, we can work towards reducing the number and severity of collisions.</a:t>
            </a:r>
          </a:p>
          <a:p>
            <a:r>
              <a:rPr lang="en-GB" dirty="0"/>
              <a:t>Data-driven approaches offer a pathway to meaningful interventions and policy reforms.</a:t>
            </a:r>
          </a:p>
          <a:p>
            <a:r>
              <a:rPr lang="en-GB" dirty="0"/>
              <a:t>This analysis seeks to raise awareness, encourage conversation, and drive positive change in road safety practices.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0C2241-D87F-1199-AA51-F7E0A55BD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2</a:t>
            </a:fld>
            <a:endParaRPr lang="en-US" dirty="0"/>
          </a:p>
        </p:txBody>
      </p:sp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A043107F-380B-70B4-4032-4C070666438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15828" r="15828"/>
          <a:stretch/>
        </p:blipFill>
        <p:spPr>
          <a:xfrm>
            <a:off x="1117601" y="1009291"/>
            <a:ext cx="5138058" cy="4985109"/>
          </a:xfrm>
        </p:spPr>
      </p:pic>
    </p:spTree>
    <p:extLst>
      <p:ext uri="{BB962C8B-B14F-4D97-AF65-F5344CB8AC3E}">
        <p14:creationId xmlns:p14="http://schemas.microsoft.com/office/powerpoint/2010/main" val="13870543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8A22C5-9E41-4ED5-0EBF-AFFAB64ADF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F91F262D-D309-F66A-4326-4B5FC9E53B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756" y="227841"/>
            <a:ext cx="11520487" cy="755649"/>
          </a:xfrm>
        </p:spPr>
        <p:txBody>
          <a:bodyPr/>
          <a:lstStyle/>
          <a:p>
            <a:r>
              <a:rPr lang="en-GB" dirty="0"/>
              <a:t>The top 10 causes of accidents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255A66D-E09A-60CB-60D4-769A8E32D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20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A7AC3CF-CD55-BC2A-0F73-970A29D75D22}"/>
              </a:ext>
            </a:extLst>
          </p:cNvPr>
          <p:cNvSpPr/>
          <p:nvPr/>
        </p:nvSpPr>
        <p:spPr>
          <a:xfrm>
            <a:off x="0" y="1233577"/>
            <a:ext cx="12192000" cy="916072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graph of a graph with text&#10;&#10;Description automatically generated with medium confidence">
            <a:extLst>
              <a:ext uri="{FF2B5EF4-FFF2-40B4-BE49-F238E27FC236}">
                <a16:creationId xmlns:a16="http://schemas.microsoft.com/office/drawing/2014/main" id="{5F55B75B-F26E-1427-3844-9B445650EE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757" y="1588655"/>
            <a:ext cx="11556206" cy="4738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9977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435ED6-BB9A-5932-886E-492F6EEAA7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4A0FA8A-AB94-5007-726E-CF0C0E5621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8824"/>
          </a:xfrm>
        </p:spPr>
        <p:txBody>
          <a:bodyPr anchor="ctr">
            <a:normAutofit/>
          </a:bodyPr>
          <a:lstStyle/>
          <a:p>
            <a:r>
              <a:rPr lang="en-US" dirty="0"/>
              <a:t>Conclusion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5C8F95-CBF3-BBC0-8229-7A1C80B793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03DC2DEF-D2FE-4B45-ABA4-9F153FD1C98A}" type="slidenum">
              <a:rPr lang="en-US" sz="800" smtClean="0"/>
              <a:pPr>
                <a:lnSpc>
                  <a:spcPct val="90000"/>
                </a:lnSpc>
                <a:spcAft>
                  <a:spcPts val="600"/>
                </a:spcAft>
              </a:pPr>
              <a:t>21</a:t>
            </a:fld>
            <a:endParaRPr lang="en-US" sz="800"/>
          </a:p>
        </p:txBody>
      </p:sp>
      <p:graphicFrame>
        <p:nvGraphicFramePr>
          <p:cNvPr id="9" name="Content Placeholder 6">
            <a:extLst>
              <a:ext uri="{FF2B5EF4-FFF2-40B4-BE49-F238E27FC236}">
                <a16:creationId xmlns:a16="http://schemas.microsoft.com/office/drawing/2014/main" id="{C1F1A647-0328-87FA-A3DB-886C2B4C595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85872210"/>
              </p:ext>
            </p:extLst>
          </p:nvPr>
        </p:nvGraphicFramePr>
        <p:xfrm>
          <a:off x="371474" y="1233488"/>
          <a:ext cx="11520487" cy="49434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976703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A0E9FD-7F99-BA11-BD92-22D42112E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22</a:t>
            </a:fld>
            <a:endParaRPr lang="en-US" dirty="0"/>
          </a:p>
        </p:txBody>
      </p:sp>
      <p:pic>
        <p:nvPicPr>
          <p:cNvPr id="5122" name="Picture 2" descr="Gratitude Images for PowerPoint Slides">
            <a:extLst>
              <a:ext uri="{FF2B5EF4-FFF2-40B4-BE49-F238E27FC236}">
                <a16:creationId xmlns:a16="http://schemas.microsoft.com/office/drawing/2014/main" id="{19B8EB79-33BE-E5CD-5A3B-C8A238CC7D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4983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92CE24-B59C-A4C0-E538-32C9999822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DD1FDE7-B536-6F53-9D56-DB01D22661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8824"/>
          </a:xfrm>
        </p:spPr>
        <p:txBody>
          <a:bodyPr anchor="t">
            <a:normAutofit/>
          </a:bodyPr>
          <a:lstStyle/>
          <a:p>
            <a:r>
              <a:rPr lang="en-US" dirty="0"/>
              <a:t>References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49EEEFE-F8E6-6A0A-2C5B-8AA605DA9B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474" y="1019175"/>
            <a:ext cx="11584737" cy="54555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1400" b="1" dirty="0"/>
              <a:t>Slide 1-6 Images</a:t>
            </a:r>
          </a:p>
          <a:p>
            <a:r>
              <a:rPr lang="en-GB" sz="1400" dirty="0"/>
              <a:t>Yeung, J. and Chen, J. (2022). More than 200 cars involved in massive pileup in China’s Zhengzhou. [online] CNN. Available at: </a:t>
            </a:r>
            <a:r>
              <a:rPr lang="en-GB" sz="1400" dirty="0">
                <a:hlinkClick r:id="rId2"/>
              </a:rPr>
              <a:t>https://edition.cnn.com/2022/12/28/china/china-zhengzhou-car-pile-up-intl-hnk/index.html</a:t>
            </a:r>
            <a:r>
              <a:rPr lang="en-GB" sz="1400" dirty="0"/>
              <a:t> [Accessed 09 Apr. 2024].</a:t>
            </a:r>
          </a:p>
          <a:p>
            <a:r>
              <a:rPr lang="en-GB" sz="1400" dirty="0"/>
              <a:t>Dahablaw.com. (2024). Motor Vehicle Accident – Dahab Law. [online] Available at: </a:t>
            </a:r>
            <a:r>
              <a:rPr lang="en-GB" sz="1400" dirty="0">
                <a:hlinkClick r:id="rId3"/>
              </a:rPr>
              <a:t>https://dahablaw.com/motor-vehicle-accident/</a:t>
            </a:r>
            <a:r>
              <a:rPr lang="en-GB" sz="1400" dirty="0"/>
              <a:t> [Accessed 09 Apr. 2024].</a:t>
            </a:r>
          </a:p>
          <a:p>
            <a:r>
              <a:rPr lang="en-GB" sz="1400" dirty="0"/>
              <a:t>https://www.facebook.com/digital.abhay.singh (2022). WHAT ARE THE EVERYDAY CAUSES OF MOTORCYCLE ACCIDENTS IN MICHIGAN. [online] Scoopearth.com. Available at: </a:t>
            </a:r>
            <a:r>
              <a:rPr lang="en-GB" sz="1400" dirty="0">
                <a:hlinkClick r:id="rId4"/>
              </a:rPr>
              <a:t>https://www.scoopearth.com/what-are-the-everyday-causes-of-motorcycle-accidents-in-michigan/ </a:t>
            </a:r>
            <a:r>
              <a:rPr lang="en-GB" sz="1400" dirty="0"/>
              <a:t>[Accessed 09 Apr. 2024].</a:t>
            </a:r>
          </a:p>
          <a:p>
            <a:r>
              <a:rPr lang="en-GB" sz="1400" dirty="0"/>
              <a:t>Carter, M. (2020). A List of Car Accidents by State: Where It’s Most Dangerous To Drive. [online] Injury Claim Coach. Available at: </a:t>
            </a:r>
            <a:r>
              <a:rPr lang="en-GB" sz="1400" dirty="0">
                <a:hlinkClick r:id="rId5"/>
              </a:rPr>
              <a:t>https://www.injuryclaimcoach.com/car-accidents-by-state.html</a:t>
            </a:r>
            <a:r>
              <a:rPr lang="en-GB" sz="1400" dirty="0"/>
              <a:t> [Accessed 10 Apr. 2024].</a:t>
            </a:r>
          </a:p>
          <a:p>
            <a:r>
              <a:rPr lang="en-GB" sz="1400" dirty="0"/>
              <a:t>Pearson, H. (2019). 1 person taken to hospital after multi-vehicle collision on Memorial Drive. [online] Global News. Available at: </a:t>
            </a:r>
            <a:r>
              <a:rPr lang="en-GB" sz="1400" dirty="0">
                <a:hlinkClick r:id="rId6"/>
              </a:rPr>
              <a:t>https://globalnews.ca/news/5770374/calgary-multi-vehicle-crash-memorial-drive/ </a:t>
            </a:r>
            <a:r>
              <a:rPr lang="en-GB" sz="1400" dirty="0"/>
              <a:t>[Accessed 10 Apr. 2024].</a:t>
            </a:r>
          </a:p>
          <a:p>
            <a:r>
              <a:rPr lang="en-GB" sz="1400" dirty="0"/>
              <a:t>Udacity.com. (2024). Data Analyst Online Course | Data Analytics | Udacity. [online] Available at: </a:t>
            </a:r>
            <a:r>
              <a:rPr lang="en-GB" sz="1400" dirty="0">
                <a:hlinkClick r:id="rId7"/>
              </a:rPr>
              <a:t>https://www.udacity.com/course/data-analyst-nanodegree--nd002</a:t>
            </a:r>
            <a:r>
              <a:rPr lang="en-GB" sz="1400" dirty="0"/>
              <a:t> [Accessed 11 Apr. 2024].</a:t>
            </a:r>
          </a:p>
          <a:p>
            <a:pPr marL="0" indent="0">
              <a:buNone/>
            </a:pPr>
            <a:endParaRPr lang="en-GB" sz="1400" dirty="0"/>
          </a:p>
          <a:p>
            <a:pPr marL="0" indent="0">
              <a:buNone/>
            </a:pPr>
            <a:r>
              <a:rPr lang="en-GB" sz="1400" b="1" dirty="0"/>
              <a:t>Graphs from analysis section:</a:t>
            </a:r>
            <a:r>
              <a:rPr lang="en-GB" sz="1400" dirty="0"/>
              <a:t> </a:t>
            </a:r>
            <a:r>
              <a:rPr lang="en-GB" sz="1400" dirty="0">
                <a:hlinkClick r:id="rId8"/>
              </a:rPr>
              <a:t>My repository</a:t>
            </a:r>
            <a:endParaRPr lang="en-GB" sz="1400" dirty="0"/>
          </a:p>
          <a:p>
            <a:pPr marL="0" indent="0">
              <a:buNone/>
            </a:pPr>
            <a:endParaRPr lang="en-GB" sz="1400" dirty="0"/>
          </a:p>
          <a:p>
            <a:pPr marL="0" indent="0">
              <a:buNone/>
            </a:pPr>
            <a:r>
              <a:rPr lang="en-GB" sz="1400" b="1" dirty="0"/>
              <a:t>Dataset for Data Analysis and Visualisation:</a:t>
            </a:r>
          </a:p>
          <a:p>
            <a:r>
              <a:rPr lang="en-GB" sz="1400" dirty="0"/>
              <a:t>Jackson Divakar R (2024). Car Crash Dataset. [online] Kaggle.com. Available at: </a:t>
            </a:r>
            <a:r>
              <a:rPr lang="en-GB" sz="1400" dirty="0">
                <a:hlinkClick r:id="rId9"/>
              </a:rPr>
              <a:t>https://www.kaggle.com/datasets/jacksondivakarr/car-crash-dataset </a:t>
            </a:r>
            <a:r>
              <a:rPr lang="en-GB" sz="1400" dirty="0"/>
              <a:t>[Accessed 02 Apr. 2024].</a:t>
            </a:r>
            <a:endParaRPr lang="en-GB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2901A7-656B-1BF0-1039-EFE42D9756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03DC2DEF-D2FE-4B45-ABA4-9F153FD1C98A}" type="slidenum">
              <a:rPr lang="en-US" sz="800" smtClean="0"/>
              <a:pPr>
                <a:lnSpc>
                  <a:spcPct val="90000"/>
                </a:lnSpc>
                <a:spcAft>
                  <a:spcPts val="600"/>
                </a:spcAft>
              </a:pPr>
              <a:t>23</a:t>
            </a:fld>
            <a:endParaRPr lang="en-US" sz="800"/>
          </a:p>
        </p:txBody>
      </p:sp>
    </p:spTree>
    <p:extLst>
      <p:ext uri="{BB962C8B-B14F-4D97-AF65-F5344CB8AC3E}">
        <p14:creationId xmlns:p14="http://schemas.microsoft.com/office/powerpoint/2010/main" val="41886869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2F145E-96E3-81FB-99D3-577723B680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9696C76-8563-AB3B-3125-479521E36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4" y="371423"/>
            <a:ext cx="11520487" cy="758824"/>
          </a:xfrm>
        </p:spPr>
        <p:txBody>
          <a:bodyPr anchor="t">
            <a:normAutofit/>
          </a:bodyPr>
          <a:lstStyle/>
          <a:p>
            <a:r>
              <a:rPr lang="en-US" dirty="0"/>
              <a:t>Research Questions / Problem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3E1C250-29D8-E463-2E09-F29216783F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474" y="1190146"/>
            <a:ext cx="5664993" cy="5115764"/>
          </a:xfrm>
        </p:spPr>
        <p:txBody>
          <a:bodyPr>
            <a:normAutofit fontScale="92500" lnSpcReduction="20000"/>
          </a:bodyPr>
          <a:lstStyle/>
          <a:p>
            <a:r>
              <a:rPr lang="en-GB" sz="2400" dirty="0"/>
              <a:t>What are the primary factors driving road vehicle collisions, and how do they contribute to overall accident rates?</a:t>
            </a:r>
          </a:p>
          <a:p>
            <a:r>
              <a:rPr lang="en-GB" sz="2400" dirty="0"/>
              <a:t>How do temporal factors such as time of day, day of the week, and month of the year affect collision frequency and severity?</a:t>
            </a:r>
          </a:p>
          <a:p>
            <a:r>
              <a:rPr lang="en-GB" sz="2400" dirty="0"/>
              <a:t>What insights can be gained from the distribution of injury types resulting from collisions, and how can they inform emergency response protocols?</a:t>
            </a:r>
          </a:p>
          <a:p>
            <a:r>
              <a:rPr lang="en-GB" sz="2400" dirty="0"/>
              <a:t>Are there noticeable differences in collision patterns between urban and rural areas, and what are the implications for infrastructure planning?</a:t>
            </a:r>
          </a:p>
          <a:p>
            <a:r>
              <a:rPr lang="en-GB" sz="2400" dirty="0"/>
              <a:t>These questions guide the analysis, aiming to uncover complex patterns and inform evidence-based interventions.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83E542-1635-1F8B-EFC6-282DE8D55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03DC2DEF-D2FE-4B45-ABA4-9F153FD1C98A}" type="slidenum">
              <a:rPr lang="en-US" sz="800" smtClean="0"/>
              <a:pPr>
                <a:lnSpc>
                  <a:spcPct val="90000"/>
                </a:lnSpc>
                <a:spcAft>
                  <a:spcPts val="600"/>
                </a:spcAft>
              </a:pPr>
              <a:t>3</a:t>
            </a:fld>
            <a:endParaRPr lang="en-US" sz="800"/>
          </a:p>
        </p:txBody>
      </p:sp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37E7C44F-447F-4B55-67D1-FCCA34ED7CBB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 rotWithShape="1">
          <a:blip r:embed="rId2"/>
          <a:srcRect l="7027" r="7027"/>
          <a:stretch/>
        </p:blipFill>
        <p:spPr>
          <a:xfrm>
            <a:off x="6226967" y="1233488"/>
            <a:ext cx="5664993" cy="4943475"/>
          </a:xfrm>
          <a:noFill/>
        </p:spPr>
      </p:pic>
    </p:spTree>
    <p:extLst>
      <p:ext uri="{BB962C8B-B14F-4D97-AF65-F5344CB8AC3E}">
        <p14:creationId xmlns:p14="http://schemas.microsoft.com/office/powerpoint/2010/main" val="12959384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8AFCB6-B586-449D-8AF3-EF31FC3726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BF3BB73-FE92-8A7B-6AAB-8296333C1A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4" y="381121"/>
            <a:ext cx="11520487" cy="758824"/>
          </a:xfrm>
        </p:spPr>
        <p:txBody>
          <a:bodyPr anchor="t">
            <a:normAutofit/>
          </a:bodyPr>
          <a:lstStyle/>
          <a:p>
            <a:r>
              <a:rPr lang="en-US" dirty="0"/>
              <a:t>Rationale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38C5C38-5F7C-DFC5-6AFA-390E219635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474" y="1233487"/>
            <a:ext cx="5664993" cy="4943475"/>
          </a:xfrm>
        </p:spPr>
        <p:txBody>
          <a:bodyPr>
            <a:normAutofit/>
          </a:bodyPr>
          <a:lstStyle/>
          <a:p>
            <a:r>
              <a:rPr lang="en-GB" sz="2400" dirty="0"/>
              <a:t>Road vehicle collisions impose a significant toll on communities, affecting lives, healthcare systems, and economic vitality.</a:t>
            </a:r>
          </a:p>
          <a:p>
            <a:r>
              <a:rPr lang="en-GB" sz="2400" dirty="0"/>
              <a:t>Data visualization serves as a powerful tool to bridge the gap between raw data and valuable insights.</a:t>
            </a:r>
          </a:p>
          <a:p>
            <a:r>
              <a:rPr lang="en-GB" sz="2400" dirty="0"/>
              <a:t>Evidence-based strategies are essential for addressing the critical public health and safety issue of road traffic incidents.</a:t>
            </a:r>
          </a:p>
          <a:p>
            <a:r>
              <a:rPr lang="en-GB" sz="2400" dirty="0"/>
              <a:t>By shining a light on underlying factors, we can inform decision-making and policy making for long-term solutions.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E5A218-981D-83D4-2EC4-35872F142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03DC2DEF-D2FE-4B45-ABA4-9F153FD1C98A}" type="slidenum">
              <a:rPr lang="en-US" sz="800" smtClean="0"/>
              <a:pPr>
                <a:lnSpc>
                  <a:spcPct val="90000"/>
                </a:lnSpc>
                <a:spcAft>
                  <a:spcPts val="600"/>
                </a:spcAft>
              </a:pPr>
              <a:t>4</a:t>
            </a:fld>
            <a:endParaRPr lang="en-US" sz="800"/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56AE4CA3-68CF-C608-69B6-EC8B51AC2ADE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 rotWithShape="1">
          <a:blip r:embed="rId2"/>
          <a:srcRect l="12040" r="12040"/>
          <a:stretch/>
        </p:blipFill>
        <p:spPr>
          <a:xfrm>
            <a:off x="6226967" y="1233488"/>
            <a:ext cx="5664993" cy="4943475"/>
          </a:xfrm>
          <a:noFill/>
        </p:spPr>
      </p:pic>
    </p:spTree>
    <p:extLst>
      <p:ext uri="{BB962C8B-B14F-4D97-AF65-F5344CB8AC3E}">
        <p14:creationId xmlns:p14="http://schemas.microsoft.com/office/powerpoint/2010/main" val="1028740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F29EEC-C1AF-E049-75DB-A412A25EF6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F752965-78E4-DFAC-655D-7D9370722F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9198" y="854015"/>
            <a:ext cx="5272764" cy="670352"/>
          </a:xfrm>
        </p:spPr>
        <p:txBody>
          <a:bodyPr/>
          <a:lstStyle/>
          <a:p>
            <a:pPr algn="ctr"/>
            <a:r>
              <a:rPr lang="en-US" dirty="0"/>
              <a:t>Scope of Analysis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ED5D21E-5B8D-608E-BC2F-950FAB25CE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19198" y="1599498"/>
            <a:ext cx="5440531" cy="44907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1600" b="1" dirty="0"/>
              <a:t>1. Temporal Analysis:</a:t>
            </a:r>
          </a:p>
          <a:p>
            <a:r>
              <a:rPr lang="en-GB" sz="1600" dirty="0"/>
              <a:t>Investigate collision frequencies over different time intervals.</a:t>
            </a:r>
          </a:p>
          <a:p>
            <a:r>
              <a:rPr lang="en-GB" sz="1600" dirty="0"/>
              <a:t>Identify peak times, seasonal variations, and long-term trends.</a:t>
            </a:r>
          </a:p>
          <a:p>
            <a:endParaRPr lang="en-GB" sz="1600" dirty="0"/>
          </a:p>
          <a:p>
            <a:pPr marL="0" indent="0">
              <a:buNone/>
            </a:pPr>
            <a:r>
              <a:rPr lang="en-GB" sz="1600" b="1" dirty="0"/>
              <a:t>2. Factor Analysis:</a:t>
            </a:r>
          </a:p>
          <a:p>
            <a:r>
              <a:rPr lang="en-GB" sz="1600" dirty="0"/>
              <a:t>Examine primary factors driving collision occurrences.</a:t>
            </a:r>
          </a:p>
          <a:p>
            <a:r>
              <a:rPr lang="en-GB" sz="1600" dirty="0"/>
              <a:t>Reveal complex interactions between variables influencing collisions.</a:t>
            </a:r>
          </a:p>
          <a:p>
            <a:endParaRPr lang="en-GB" sz="1600" dirty="0"/>
          </a:p>
          <a:p>
            <a:pPr marL="0" indent="0">
              <a:buNone/>
            </a:pPr>
            <a:r>
              <a:rPr lang="en-GB" sz="1600" b="1" dirty="0"/>
              <a:t>3. Injury Distribution Analysis:</a:t>
            </a:r>
          </a:p>
          <a:p>
            <a:r>
              <a:rPr lang="en-GB" sz="1600" dirty="0"/>
              <a:t>Examine distribution of injury types resulting from collisions.</a:t>
            </a:r>
          </a:p>
          <a:p>
            <a:r>
              <a:rPr lang="en-GB" sz="1600" dirty="0"/>
              <a:t>Inform emergency response protocols and healthcare resource allocation.</a:t>
            </a:r>
          </a:p>
          <a:p>
            <a:pPr marL="0" indent="0">
              <a:buNone/>
            </a:pPr>
            <a:endParaRPr lang="en-GB" sz="1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FE1E93-438F-E00A-A072-1848B3147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5</a:t>
            </a:fld>
            <a:endParaRPr lang="en-US" dirty="0"/>
          </a:p>
        </p:txBody>
      </p:sp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17FF70D2-29E4-E226-0BFF-1C9FA08DE21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11416" r="11416"/>
          <a:stretch/>
        </p:blipFill>
        <p:spPr>
          <a:xfrm>
            <a:off x="1117601" y="1000664"/>
            <a:ext cx="5138058" cy="4993736"/>
          </a:xfrm>
        </p:spPr>
      </p:pic>
    </p:spTree>
    <p:extLst>
      <p:ext uri="{BB962C8B-B14F-4D97-AF65-F5344CB8AC3E}">
        <p14:creationId xmlns:p14="http://schemas.microsoft.com/office/powerpoint/2010/main" val="7211221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F3494C0-ABDD-4C4D-8C46-49B8F20CC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300" y="4406207"/>
            <a:ext cx="10439400" cy="1175444"/>
          </a:xfrm>
        </p:spPr>
        <p:txBody>
          <a:bodyPr anchor="ctr">
            <a:normAutofit/>
          </a:bodyPr>
          <a:lstStyle/>
          <a:p>
            <a:r>
              <a:rPr lang="en-US" dirty="0"/>
              <a:t>Data Analysis and Visualization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D622C3-EE4F-4FB9-94FB-5505635282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03DC2DEF-D2FE-4B45-ABA4-9F153FD1C98A}" type="slidenum">
              <a:rPr lang="en-US" sz="800" smtClean="0"/>
              <a:pPr>
                <a:lnSpc>
                  <a:spcPct val="90000"/>
                </a:lnSpc>
                <a:spcAft>
                  <a:spcPts val="600"/>
                </a:spcAft>
              </a:pPr>
              <a:t>6</a:t>
            </a:fld>
            <a:endParaRPr lang="en-US" sz="800"/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2DE860BC-070C-49AE-AF30-7F05D5940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t="21674" b="21674"/>
          <a:stretch/>
        </p:blipFill>
        <p:spPr>
          <a:xfrm>
            <a:off x="371476" y="260350"/>
            <a:ext cx="11520488" cy="3983846"/>
          </a:xfrm>
          <a:noFill/>
        </p:spPr>
      </p:pic>
    </p:spTree>
    <p:extLst>
      <p:ext uri="{BB962C8B-B14F-4D97-AF65-F5344CB8AC3E}">
        <p14:creationId xmlns:p14="http://schemas.microsoft.com/office/powerpoint/2010/main" val="34628842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E253D32-8B7B-47D0-BB63-402C3DB9B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9198" y="888521"/>
            <a:ext cx="5272764" cy="1032661"/>
          </a:xfrm>
        </p:spPr>
        <p:txBody>
          <a:bodyPr/>
          <a:lstStyle/>
          <a:p>
            <a:pPr algn="ctr"/>
            <a:r>
              <a:rPr lang="en-GB" sz="3200" dirty="0"/>
              <a:t>Number of accidents by years (2003 - 2015)</a:t>
            </a:r>
            <a:endParaRPr lang="en-US" sz="3200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D6EB617-E017-4B26-9576-8578E94897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19198" y="1921182"/>
            <a:ext cx="5272764" cy="4298463"/>
          </a:xfrm>
        </p:spPr>
        <p:txBody>
          <a:bodyPr>
            <a:normAutofit lnSpcReduction="10000"/>
          </a:bodyPr>
          <a:lstStyle/>
          <a:p>
            <a:r>
              <a:rPr lang="en-GB" dirty="0"/>
              <a:t>This visualization presents a comprehensive overview of collision frequencies over a 13-year period, highlighting long-term trends and changes.</a:t>
            </a:r>
          </a:p>
          <a:p>
            <a:r>
              <a:rPr lang="en-GB" dirty="0"/>
              <a:t>Identifying years with unusually high or low collision rates can inform targeted interventions and policy reforms.</a:t>
            </a:r>
          </a:p>
          <a:p>
            <a:r>
              <a:rPr lang="en-GB" dirty="0"/>
              <a:t>Visualizing collision data by year allows stakeholders to assess the effectiveness of road safety initiatives and allocate resources accordingly.</a:t>
            </a:r>
          </a:p>
          <a:p>
            <a:r>
              <a:rPr lang="en-GB" dirty="0"/>
              <a:t>Trends observed in collision frequencies may prompt further investigation into underlying factors driving long-term changes in road safety.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C183CA-19AD-485E-AEC5-FC032D453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7</a:t>
            </a:fld>
            <a:endParaRPr lang="en-US" dirty="0"/>
          </a:p>
        </p:txBody>
      </p: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5B3ACE08-FAAE-F4BE-D9C6-681F0B1AE59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8F27CA2-CFBD-BDAD-40E5-7C28F5FFB48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00038" y="1015999"/>
            <a:ext cx="5955621" cy="497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3119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9EB63C-2C70-C3EE-2F0A-60E8875E60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B0429EE-0BFA-E113-D59C-239F7F76E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9197" y="940279"/>
            <a:ext cx="5272764" cy="1450270"/>
          </a:xfrm>
        </p:spPr>
        <p:txBody>
          <a:bodyPr/>
          <a:lstStyle/>
          <a:p>
            <a:pPr algn="ctr"/>
            <a:r>
              <a:rPr lang="en-GB" sz="3200" dirty="0"/>
              <a:t>Number of accidents by months (January to December)</a:t>
            </a:r>
            <a:endParaRPr lang="en-US" sz="3200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3D720B7-5795-80AF-6122-ACB6BF8683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19197" y="2400140"/>
            <a:ext cx="5272764" cy="3741867"/>
          </a:xfrm>
        </p:spPr>
        <p:txBody>
          <a:bodyPr>
            <a:normAutofit fontScale="92500" lnSpcReduction="20000"/>
          </a:bodyPr>
          <a:lstStyle/>
          <a:p>
            <a:r>
              <a:rPr lang="en-GB" dirty="0"/>
              <a:t>This visualization illustrates the seasonal variations in collision frequencies throughout the year, offering insights into weather-related patterns and holiday impacts.</a:t>
            </a:r>
          </a:p>
          <a:p>
            <a:r>
              <a:rPr lang="en-GB" dirty="0"/>
              <a:t>Comparing collision frequencies across months enables stakeholders to allocate resources effectively, prioritizing interventions during peak collision seasons.</a:t>
            </a:r>
          </a:p>
          <a:p>
            <a:r>
              <a:rPr lang="en-GB" dirty="0"/>
              <a:t>Trends in collision occurrences by month may uncover underlying factors such as weather conditions, road maintenance, and cultural events affecting road safety.</a:t>
            </a:r>
          </a:p>
          <a:p>
            <a:r>
              <a:rPr lang="en-GB" dirty="0"/>
              <a:t>Visualizing monthly collision data facilitates data-driven decision-making and policy formulation to address seasonal variations in road safety.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7320C3-D421-B85E-8D30-98E2669C79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8</a:t>
            </a:fld>
            <a:endParaRPr lang="en-US" dirty="0"/>
          </a:p>
        </p:txBody>
      </p: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ECE90C3E-DFF1-2236-F4A5-D58E4EAAC4A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83FC1653-EE65-0C25-1020-7352CA6BA14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00038" y="1016000"/>
            <a:ext cx="5955621" cy="4978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2016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5DB325-5FDB-6410-698B-30A6D04036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86A3D63-D668-27C9-416A-3E2D493BBE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9198" y="923026"/>
            <a:ext cx="5272764" cy="1032661"/>
          </a:xfrm>
        </p:spPr>
        <p:txBody>
          <a:bodyPr/>
          <a:lstStyle/>
          <a:p>
            <a:pPr algn="ctr"/>
            <a:r>
              <a:rPr lang="en-GB" sz="3200" dirty="0"/>
              <a:t>Number of accidents by days (Monday to Sunday)</a:t>
            </a:r>
            <a:endParaRPr lang="en-US" sz="3200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FAE354C-2E5A-63D6-2D94-DE6C3F78B3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19198" y="2024700"/>
            <a:ext cx="5272764" cy="4038712"/>
          </a:xfrm>
        </p:spPr>
        <p:txBody>
          <a:bodyPr>
            <a:normAutofit fontScale="92500" lnSpcReduction="20000"/>
          </a:bodyPr>
          <a:lstStyle/>
          <a:p>
            <a:r>
              <a:rPr lang="en-GB" dirty="0"/>
              <a:t>This visualization provides insights into the distribution of collision frequencies across different days of the week, highlighting potential differences in driving behaviours and risk factors.</a:t>
            </a:r>
          </a:p>
          <a:p>
            <a:r>
              <a:rPr lang="en-GB" dirty="0"/>
              <a:t>Understanding the distribution of collisions by day allows stakeholders to allocate resources effectively, focusing efforts on high-risk days to reduce road traffic incidents.</a:t>
            </a:r>
          </a:p>
          <a:p>
            <a:r>
              <a:rPr lang="en-GB" dirty="0"/>
              <a:t>Trends in collision frequencies by day may reveal patterns such as commuting-related collisions on weekdays or leisure-related collisions on weekends.</a:t>
            </a:r>
          </a:p>
          <a:p>
            <a:r>
              <a:rPr lang="en-GB" dirty="0"/>
              <a:t>Visualizing collision data by day enables stakeholders to implement evidence-based road safety measures tailored to specific days of the week.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DE9615-9A36-C014-0946-2EFEEEDA6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9</a:t>
            </a:fld>
            <a:endParaRPr lang="en-US" dirty="0"/>
          </a:p>
        </p:txBody>
      </p: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FE4CCD31-EC6E-6859-6E38-0808A4A4864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7407C7A-FF46-E924-AB7E-58713420BD9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00038" y="1016000"/>
            <a:ext cx="5955621" cy="4978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089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MSFT_Color_1">
      <a:dk1>
        <a:srgbClr val="32363F"/>
      </a:dk1>
      <a:lt1>
        <a:sysClr val="window" lastClr="FFFFFF"/>
      </a:lt1>
      <a:dk2>
        <a:srgbClr val="313C41"/>
      </a:dk2>
      <a:lt2>
        <a:srgbClr val="FFFFFF"/>
      </a:lt2>
      <a:accent1>
        <a:srgbClr val="2C85AE"/>
      </a:accent1>
      <a:accent2>
        <a:srgbClr val="5E5CA2"/>
      </a:accent2>
      <a:accent3>
        <a:srgbClr val="5268A5"/>
      </a:accent3>
      <a:accent4>
        <a:srgbClr val="4276AA"/>
      </a:accent4>
      <a:accent5>
        <a:srgbClr val="1891AB"/>
      </a:accent5>
      <a:accent6>
        <a:srgbClr val="00A09D"/>
      </a:accent6>
      <a:hlink>
        <a:srgbClr val="2C85AE"/>
      </a:hlink>
      <a:folHlink>
        <a:srgbClr val="00A09D"/>
      </a:folHlink>
    </a:clrScheme>
    <a:fontScheme name="MSFT_Font">
      <a:majorFont>
        <a:latin typeface="Calibri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 title goes here" id="{A4715F0E-2373-46DF-8650-9CD6D2E73FF4}" vid="{7AE24D49-249C-4823-B15D-D301F3E6335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2078</TotalTime>
  <Words>1872</Words>
  <Application>Microsoft Office PowerPoint</Application>
  <PresentationFormat>Widescreen</PresentationFormat>
  <Paragraphs>145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Calibri</vt:lpstr>
      <vt:lpstr>Calibri Light</vt:lpstr>
      <vt:lpstr>Office Theme</vt:lpstr>
      <vt:lpstr>Motor Vehicle Collisions</vt:lpstr>
      <vt:lpstr>Introduction</vt:lpstr>
      <vt:lpstr>Research Questions / Problem</vt:lpstr>
      <vt:lpstr>Rationale</vt:lpstr>
      <vt:lpstr>Scope of Analysis</vt:lpstr>
      <vt:lpstr>Data Analysis and Visualization</vt:lpstr>
      <vt:lpstr>Number of accidents by years (2003 - 2015)</vt:lpstr>
      <vt:lpstr>Number of accidents by months (January to December)</vt:lpstr>
      <vt:lpstr>Number of accidents by days (Monday to Sunday)</vt:lpstr>
      <vt:lpstr>Number of accidents by hour (00:00 to 23:00)</vt:lpstr>
      <vt:lpstr>Number and rates of accidents on weekdays and weekends</vt:lpstr>
      <vt:lpstr>Numbers and rates of accident types</vt:lpstr>
      <vt:lpstr>Numbers and rates of injury types in accidents</vt:lpstr>
      <vt:lpstr>Times of collision - (1-Car)</vt:lpstr>
      <vt:lpstr>Times of collision - (2-Car)</vt:lpstr>
      <vt:lpstr>Times of collision - (3+ Cars)</vt:lpstr>
      <vt:lpstr>Times of collision - (Bus)</vt:lpstr>
      <vt:lpstr>Times of collision - (Cyclist)</vt:lpstr>
      <vt:lpstr>Times of collision - (Pedestrian)</vt:lpstr>
      <vt:lpstr>The top 10 causes of accidents</vt:lpstr>
      <vt:lpstr>Conclusion</vt:lpstr>
      <vt:lpstr>PowerPoint Presentation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New York Motor Vehicle Collisions</dc:title>
  <dc:creator>Gied ‎</dc:creator>
  <cp:lastModifiedBy>(Student  C00260331) Daniel Giedraitis</cp:lastModifiedBy>
  <cp:revision>77</cp:revision>
  <dcterms:created xsi:type="dcterms:W3CDTF">2024-02-26T17:34:58Z</dcterms:created>
  <dcterms:modified xsi:type="dcterms:W3CDTF">2024-04-17T00:31:24Z</dcterms:modified>
</cp:coreProperties>
</file>